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15125700" cy="10693400"/>
  <p:notesSz cx="151257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1548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3314954"/>
            <a:ext cx="12856845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5988304"/>
            <a:ext cx="10587990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240"/>
              </a:lnSpc>
            </a:pPr>
            <a:r>
              <a:rPr dirty="0"/>
              <a:t>E</a:t>
            </a:r>
            <a:r>
              <a:rPr spc="-45" dirty="0"/>
              <a:t> </a:t>
            </a:r>
            <a:r>
              <a:rPr dirty="0"/>
              <a:t>QUALQUER</a:t>
            </a:r>
            <a:r>
              <a:rPr spc="-35" dirty="0"/>
              <a:t> </a:t>
            </a:r>
            <a:r>
              <a:rPr spc="-20" dirty="0"/>
              <a:t>COISA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185"/>
              </a:lnSpc>
            </a:pPr>
            <a:r>
              <a:rPr dirty="0"/>
              <a:t>INFORMAÇÕES:</a:t>
            </a:r>
            <a:r>
              <a:rPr spc="200" dirty="0"/>
              <a:t> </a:t>
            </a:r>
            <a:r>
              <a:rPr dirty="0"/>
              <a:t>AQUI</a:t>
            </a:r>
            <a:r>
              <a:rPr spc="-35" dirty="0"/>
              <a:t> </a:t>
            </a:r>
            <a:r>
              <a:rPr dirty="0"/>
              <a:t>NESTA</a:t>
            </a:r>
            <a:r>
              <a:rPr spc="-35" dirty="0"/>
              <a:t> </a:t>
            </a:r>
            <a:r>
              <a:rPr spc="-20" dirty="0"/>
              <a:t>ÁREA</a:t>
            </a:r>
          </a:p>
          <a:p>
            <a:pPr marL="12700">
              <a:lnSpc>
                <a:spcPts val="1385"/>
              </a:lnSpc>
            </a:pPr>
            <a:r>
              <a:rPr dirty="0"/>
              <a:t>DADOS</a:t>
            </a:r>
            <a:r>
              <a:rPr spc="-20" dirty="0"/>
              <a:t> </a:t>
            </a:r>
            <a:r>
              <a:rPr dirty="0"/>
              <a:t>:</a:t>
            </a:r>
            <a:r>
              <a:rPr spc="-25" dirty="0"/>
              <a:t> </a:t>
            </a:r>
            <a:r>
              <a:rPr dirty="0"/>
              <a:t>ESCREVER</a:t>
            </a:r>
            <a:r>
              <a:rPr spc="235" dirty="0"/>
              <a:t> </a:t>
            </a:r>
            <a:r>
              <a:rPr dirty="0"/>
              <a:t>AQUI</a:t>
            </a:r>
            <a:r>
              <a:rPr spc="-20" dirty="0"/>
              <a:t> </a:t>
            </a:r>
            <a:r>
              <a:rPr spc="-10" dirty="0"/>
              <a:t>TAMBEM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240"/>
              </a:lnSpc>
            </a:pPr>
            <a:r>
              <a:rPr dirty="0"/>
              <a:t>E</a:t>
            </a:r>
            <a:r>
              <a:rPr spc="-45" dirty="0"/>
              <a:t> </a:t>
            </a:r>
            <a:r>
              <a:rPr dirty="0"/>
              <a:t>QUALQUER</a:t>
            </a:r>
            <a:r>
              <a:rPr spc="-35" dirty="0"/>
              <a:t> </a:t>
            </a:r>
            <a:r>
              <a:rPr spc="-20" dirty="0"/>
              <a:t>COISA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185"/>
              </a:lnSpc>
            </a:pPr>
            <a:r>
              <a:rPr dirty="0"/>
              <a:t>INFORMAÇÕES:</a:t>
            </a:r>
            <a:r>
              <a:rPr spc="200" dirty="0"/>
              <a:t> </a:t>
            </a:r>
            <a:r>
              <a:rPr dirty="0"/>
              <a:t>AQUI</a:t>
            </a:r>
            <a:r>
              <a:rPr spc="-35" dirty="0"/>
              <a:t> </a:t>
            </a:r>
            <a:r>
              <a:rPr dirty="0"/>
              <a:t>NESTA</a:t>
            </a:r>
            <a:r>
              <a:rPr spc="-35" dirty="0"/>
              <a:t> </a:t>
            </a:r>
            <a:r>
              <a:rPr spc="-20" dirty="0"/>
              <a:t>ÁREA</a:t>
            </a:r>
          </a:p>
          <a:p>
            <a:pPr marL="12700">
              <a:lnSpc>
                <a:spcPts val="1385"/>
              </a:lnSpc>
            </a:pPr>
            <a:r>
              <a:rPr dirty="0"/>
              <a:t>DADOS</a:t>
            </a:r>
            <a:r>
              <a:rPr spc="-20" dirty="0"/>
              <a:t> </a:t>
            </a:r>
            <a:r>
              <a:rPr dirty="0"/>
              <a:t>:</a:t>
            </a:r>
            <a:r>
              <a:rPr spc="-25" dirty="0"/>
              <a:t> </a:t>
            </a:r>
            <a:r>
              <a:rPr dirty="0"/>
              <a:t>ESCREVER</a:t>
            </a:r>
            <a:r>
              <a:rPr spc="235" dirty="0"/>
              <a:t> </a:t>
            </a:r>
            <a:r>
              <a:rPr dirty="0"/>
              <a:t>AQUI</a:t>
            </a:r>
            <a:r>
              <a:rPr spc="-20" dirty="0"/>
              <a:t> </a:t>
            </a:r>
            <a:r>
              <a:rPr spc="-10" dirty="0"/>
              <a:t>TAMBEM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5628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789735" y="2459482"/>
            <a:ext cx="657967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240"/>
              </a:lnSpc>
            </a:pPr>
            <a:r>
              <a:rPr dirty="0"/>
              <a:t>E</a:t>
            </a:r>
            <a:r>
              <a:rPr spc="-45" dirty="0"/>
              <a:t> </a:t>
            </a:r>
            <a:r>
              <a:rPr dirty="0"/>
              <a:t>QUALQUER</a:t>
            </a:r>
            <a:r>
              <a:rPr spc="-35" dirty="0"/>
              <a:t> </a:t>
            </a:r>
            <a:r>
              <a:rPr spc="-20" dirty="0"/>
              <a:t>COISA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185"/>
              </a:lnSpc>
            </a:pPr>
            <a:r>
              <a:rPr dirty="0"/>
              <a:t>INFORMAÇÕES:</a:t>
            </a:r>
            <a:r>
              <a:rPr spc="200" dirty="0"/>
              <a:t> </a:t>
            </a:r>
            <a:r>
              <a:rPr dirty="0"/>
              <a:t>AQUI</a:t>
            </a:r>
            <a:r>
              <a:rPr spc="-35" dirty="0"/>
              <a:t> </a:t>
            </a:r>
            <a:r>
              <a:rPr dirty="0"/>
              <a:t>NESTA</a:t>
            </a:r>
            <a:r>
              <a:rPr spc="-35" dirty="0"/>
              <a:t> </a:t>
            </a:r>
            <a:r>
              <a:rPr spc="-20" dirty="0"/>
              <a:t>ÁREA</a:t>
            </a:r>
          </a:p>
          <a:p>
            <a:pPr marL="12700">
              <a:lnSpc>
                <a:spcPts val="1385"/>
              </a:lnSpc>
            </a:pPr>
            <a:r>
              <a:rPr dirty="0"/>
              <a:t>DADOS</a:t>
            </a:r>
            <a:r>
              <a:rPr spc="-20" dirty="0"/>
              <a:t> </a:t>
            </a:r>
            <a:r>
              <a:rPr dirty="0"/>
              <a:t>:</a:t>
            </a:r>
            <a:r>
              <a:rPr spc="-25" dirty="0"/>
              <a:t> </a:t>
            </a:r>
            <a:r>
              <a:rPr dirty="0"/>
              <a:t>ESCREVER</a:t>
            </a:r>
            <a:r>
              <a:rPr spc="235" dirty="0"/>
              <a:t> </a:t>
            </a:r>
            <a:r>
              <a:rPr dirty="0"/>
              <a:t>AQUI</a:t>
            </a:r>
            <a:r>
              <a:rPr spc="-20" dirty="0"/>
              <a:t> </a:t>
            </a:r>
            <a:r>
              <a:rPr spc="-10" dirty="0"/>
              <a:t>TAMBEM</a:t>
            </a: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240"/>
              </a:lnSpc>
            </a:pPr>
            <a:r>
              <a:rPr dirty="0"/>
              <a:t>E</a:t>
            </a:r>
            <a:r>
              <a:rPr spc="-45" dirty="0"/>
              <a:t> </a:t>
            </a:r>
            <a:r>
              <a:rPr dirty="0"/>
              <a:t>QUALQUER</a:t>
            </a:r>
            <a:r>
              <a:rPr spc="-35" dirty="0"/>
              <a:t> </a:t>
            </a:r>
            <a:r>
              <a:rPr spc="-20" dirty="0"/>
              <a:t>COISA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185"/>
              </a:lnSpc>
            </a:pPr>
            <a:r>
              <a:rPr dirty="0"/>
              <a:t>INFORMAÇÕES:</a:t>
            </a:r>
            <a:r>
              <a:rPr spc="200" dirty="0"/>
              <a:t> </a:t>
            </a:r>
            <a:r>
              <a:rPr dirty="0"/>
              <a:t>AQUI</a:t>
            </a:r>
            <a:r>
              <a:rPr spc="-35" dirty="0"/>
              <a:t> </a:t>
            </a:r>
            <a:r>
              <a:rPr dirty="0"/>
              <a:t>NESTA</a:t>
            </a:r>
            <a:r>
              <a:rPr spc="-35" dirty="0"/>
              <a:t> </a:t>
            </a:r>
            <a:r>
              <a:rPr spc="-20" dirty="0"/>
              <a:t>ÁREA</a:t>
            </a:r>
          </a:p>
          <a:p>
            <a:pPr marL="12700">
              <a:lnSpc>
                <a:spcPts val="1385"/>
              </a:lnSpc>
            </a:pPr>
            <a:r>
              <a:rPr dirty="0"/>
              <a:t>DADOS</a:t>
            </a:r>
            <a:r>
              <a:rPr spc="-20" dirty="0"/>
              <a:t> </a:t>
            </a:r>
            <a:r>
              <a:rPr dirty="0"/>
              <a:t>:</a:t>
            </a:r>
            <a:r>
              <a:rPr spc="-25" dirty="0"/>
              <a:t> </a:t>
            </a:r>
            <a:r>
              <a:rPr dirty="0"/>
              <a:t>ESCREVER</a:t>
            </a:r>
            <a:r>
              <a:rPr spc="235" dirty="0"/>
              <a:t> </a:t>
            </a:r>
            <a:r>
              <a:rPr dirty="0"/>
              <a:t>AQUI</a:t>
            </a:r>
            <a:r>
              <a:rPr spc="-20" dirty="0"/>
              <a:t> </a:t>
            </a:r>
            <a:r>
              <a:rPr spc="-10" dirty="0"/>
              <a:t>TAMBEM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240"/>
              </a:lnSpc>
            </a:pPr>
            <a:r>
              <a:rPr dirty="0"/>
              <a:t>E</a:t>
            </a:r>
            <a:r>
              <a:rPr spc="-45" dirty="0"/>
              <a:t> </a:t>
            </a:r>
            <a:r>
              <a:rPr dirty="0"/>
              <a:t>QUALQUER</a:t>
            </a:r>
            <a:r>
              <a:rPr spc="-35" dirty="0"/>
              <a:t> </a:t>
            </a:r>
            <a:r>
              <a:rPr spc="-20" dirty="0"/>
              <a:t>COISA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>
              <a:defRPr sz="1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185"/>
              </a:lnSpc>
            </a:pPr>
            <a:r>
              <a:rPr dirty="0"/>
              <a:t>INFORMAÇÕES:</a:t>
            </a:r>
            <a:r>
              <a:rPr spc="200" dirty="0"/>
              <a:t> </a:t>
            </a:r>
            <a:r>
              <a:rPr dirty="0"/>
              <a:t>AQUI</a:t>
            </a:r>
            <a:r>
              <a:rPr spc="-35" dirty="0"/>
              <a:t> </a:t>
            </a:r>
            <a:r>
              <a:rPr dirty="0"/>
              <a:t>NESTA</a:t>
            </a:r>
            <a:r>
              <a:rPr spc="-35" dirty="0"/>
              <a:t> </a:t>
            </a:r>
            <a:r>
              <a:rPr spc="-20" dirty="0"/>
              <a:t>ÁREA</a:t>
            </a:r>
          </a:p>
          <a:p>
            <a:pPr marL="12700">
              <a:lnSpc>
                <a:spcPts val="1385"/>
              </a:lnSpc>
            </a:pPr>
            <a:r>
              <a:rPr dirty="0"/>
              <a:t>DADOS</a:t>
            </a:r>
            <a:r>
              <a:rPr spc="-20" dirty="0"/>
              <a:t> </a:t>
            </a:r>
            <a:r>
              <a:rPr dirty="0"/>
              <a:t>:</a:t>
            </a:r>
            <a:r>
              <a:rPr spc="-25" dirty="0"/>
              <a:t> </a:t>
            </a:r>
            <a:r>
              <a:rPr dirty="0"/>
              <a:t>ESCREVER</a:t>
            </a:r>
            <a:r>
              <a:rPr spc="235" dirty="0"/>
              <a:t> </a:t>
            </a:r>
            <a:r>
              <a:rPr dirty="0"/>
              <a:t>AQUI</a:t>
            </a:r>
            <a:r>
              <a:rPr spc="-20" dirty="0"/>
              <a:t> </a:t>
            </a:r>
            <a:r>
              <a:rPr spc="-10" dirty="0"/>
              <a:t>TAMBEM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56285" y="427736"/>
            <a:ext cx="13613130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56285" y="2459482"/>
            <a:ext cx="13613130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9071173" y="9405315"/>
            <a:ext cx="1282065" cy="177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240"/>
              </a:lnSpc>
            </a:pPr>
            <a:r>
              <a:rPr dirty="0"/>
              <a:t>E</a:t>
            </a:r>
            <a:r>
              <a:rPr spc="-45" dirty="0"/>
              <a:t> </a:t>
            </a:r>
            <a:r>
              <a:rPr dirty="0"/>
              <a:t>QUALQUER</a:t>
            </a:r>
            <a:r>
              <a:rPr spc="-35" dirty="0"/>
              <a:t> </a:t>
            </a:r>
            <a:r>
              <a:rPr spc="-20" dirty="0"/>
              <a:t>COISA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597267" y="9067038"/>
            <a:ext cx="2268220" cy="3473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pPr marL="12700">
              <a:lnSpc>
                <a:spcPts val="1185"/>
              </a:lnSpc>
            </a:pPr>
            <a:r>
              <a:rPr dirty="0"/>
              <a:t>INFORMAÇÕES:</a:t>
            </a:r>
            <a:r>
              <a:rPr spc="200" dirty="0"/>
              <a:t> </a:t>
            </a:r>
            <a:r>
              <a:rPr dirty="0"/>
              <a:t>AQUI</a:t>
            </a:r>
            <a:r>
              <a:rPr spc="-35" dirty="0"/>
              <a:t> </a:t>
            </a:r>
            <a:r>
              <a:rPr dirty="0"/>
              <a:t>NESTA</a:t>
            </a:r>
            <a:r>
              <a:rPr spc="-35" dirty="0"/>
              <a:t> </a:t>
            </a:r>
            <a:r>
              <a:rPr spc="-20" dirty="0"/>
              <a:t>ÁREA</a:t>
            </a:r>
          </a:p>
          <a:p>
            <a:pPr marL="12700">
              <a:lnSpc>
                <a:spcPts val="1385"/>
              </a:lnSpc>
            </a:pPr>
            <a:r>
              <a:rPr dirty="0"/>
              <a:t>DADOS</a:t>
            </a:r>
            <a:r>
              <a:rPr spc="-20" dirty="0"/>
              <a:t> </a:t>
            </a:r>
            <a:r>
              <a:rPr dirty="0"/>
              <a:t>:</a:t>
            </a:r>
            <a:r>
              <a:rPr spc="-25" dirty="0"/>
              <a:t> </a:t>
            </a:r>
            <a:r>
              <a:rPr dirty="0"/>
              <a:t>ESCREVER</a:t>
            </a:r>
            <a:r>
              <a:rPr spc="235" dirty="0"/>
              <a:t> </a:t>
            </a:r>
            <a:r>
              <a:rPr dirty="0"/>
              <a:t>AQUI</a:t>
            </a:r>
            <a:r>
              <a:rPr spc="-20" dirty="0"/>
              <a:t> </a:t>
            </a:r>
            <a:r>
              <a:rPr spc="-10" dirty="0"/>
              <a:t>TAMBEM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890504" y="9944862"/>
            <a:ext cx="3478911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‹nº›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43102" y="2533268"/>
            <a:ext cx="1645920" cy="717550"/>
            <a:chOff x="543102" y="2533268"/>
            <a:chExt cx="1645920" cy="717550"/>
          </a:xfrm>
        </p:grpSpPr>
        <p:sp>
          <p:nvSpPr>
            <p:cNvPr id="3" name="object 3"/>
            <p:cNvSpPr/>
            <p:nvPr/>
          </p:nvSpPr>
          <p:spPr>
            <a:xfrm>
              <a:off x="555802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56588" y="0"/>
                  </a:moveTo>
                  <a:lnTo>
                    <a:pt x="63500" y="0"/>
                  </a:ln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500"/>
                  </a:lnTo>
                  <a:lnTo>
                    <a:pt x="0" y="628523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3"/>
                  </a:lnTo>
                  <a:lnTo>
                    <a:pt x="1556588" y="692023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3"/>
                  </a:lnTo>
                  <a:lnTo>
                    <a:pt x="1620088" y="63500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555802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63500" y="0"/>
                  </a:move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500"/>
                  </a:lnTo>
                  <a:lnTo>
                    <a:pt x="0" y="628523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3"/>
                  </a:lnTo>
                  <a:lnTo>
                    <a:pt x="1556588" y="692023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3"/>
                  </a:lnTo>
                  <a:lnTo>
                    <a:pt x="1620088" y="63500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lnTo>
                    <a:pt x="63500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714248" y="251526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 dirty="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293492" y="2533268"/>
            <a:ext cx="1645920" cy="717550"/>
            <a:chOff x="2293492" y="2533268"/>
            <a:chExt cx="1645920" cy="717550"/>
          </a:xfrm>
        </p:grpSpPr>
        <p:sp>
          <p:nvSpPr>
            <p:cNvPr id="7" name="object 7"/>
            <p:cNvSpPr/>
            <p:nvPr/>
          </p:nvSpPr>
          <p:spPr>
            <a:xfrm>
              <a:off x="2306192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2" y="0"/>
                  </a:moveTo>
                  <a:lnTo>
                    <a:pt x="115443" y="0"/>
                  </a:ln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3"/>
                  </a:lnTo>
                  <a:lnTo>
                    <a:pt x="1504822" y="692023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7"/>
                  </a:lnTo>
                  <a:lnTo>
                    <a:pt x="1620139" y="115316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306192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443" y="0"/>
                  </a:move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3"/>
                  </a:lnTo>
                  <a:lnTo>
                    <a:pt x="1504822" y="692023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7"/>
                  </a:lnTo>
                  <a:lnTo>
                    <a:pt x="1620139" y="115316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lnTo>
                    <a:pt x="115443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464054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 dirty="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 dirty="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043934" y="2533268"/>
            <a:ext cx="1645920" cy="717550"/>
            <a:chOff x="4043934" y="2533268"/>
            <a:chExt cx="1645920" cy="717550"/>
          </a:xfrm>
        </p:grpSpPr>
        <p:sp>
          <p:nvSpPr>
            <p:cNvPr id="11" name="object 11"/>
            <p:cNvSpPr/>
            <p:nvPr/>
          </p:nvSpPr>
          <p:spPr>
            <a:xfrm>
              <a:off x="4056634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695" y="692023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7"/>
                  </a:lnTo>
                  <a:lnTo>
                    <a:pt x="1620139" y="115316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056634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695" y="692023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7"/>
                  </a:lnTo>
                  <a:lnTo>
                    <a:pt x="1620139" y="115316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4215129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 dirty="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 dirty="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5794375" y="2533268"/>
            <a:ext cx="1645920" cy="717550"/>
            <a:chOff x="5794375" y="2533268"/>
            <a:chExt cx="1645920" cy="717550"/>
          </a:xfrm>
        </p:grpSpPr>
        <p:sp>
          <p:nvSpPr>
            <p:cNvPr id="15" name="object 15"/>
            <p:cNvSpPr/>
            <p:nvPr/>
          </p:nvSpPr>
          <p:spPr>
            <a:xfrm>
              <a:off x="5807075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3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823" y="692023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7"/>
                  </a:lnTo>
                  <a:lnTo>
                    <a:pt x="1620139" y="115316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807075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823" y="692023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7"/>
                  </a:lnTo>
                  <a:lnTo>
                    <a:pt x="1620139" y="115316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5966586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 dirty="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 dirty="0">
              <a:latin typeface="Calibri"/>
              <a:cs typeface="Calibr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7544816" y="2533268"/>
            <a:ext cx="1645920" cy="717550"/>
            <a:chOff x="7544816" y="2533268"/>
            <a:chExt cx="1645920" cy="717550"/>
          </a:xfrm>
        </p:grpSpPr>
        <p:sp>
          <p:nvSpPr>
            <p:cNvPr id="19" name="object 19"/>
            <p:cNvSpPr/>
            <p:nvPr/>
          </p:nvSpPr>
          <p:spPr>
            <a:xfrm>
              <a:off x="7557516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695" y="692023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7"/>
                  </a:lnTo>
                  <a:lnTo>
                    <a:pt x="1620138" y="115316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557516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695" y="692023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7"/>
                  </a:lnTo>
                  <a:lnTo>
                    <a:pt x="1620138" y="115316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7716139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9295256" y="2533268"/>
            <a:ext cx="1645920" cy="717550"/>
            <a:chOff x="9295256" y="2533268"/>
            <a:chExt cx="1645920" cy="717550"/>
          </a:xfrm>
        </p:grpSpPr>
        <p:sp>
          <p:nvSpPr>
            <p:cNvPr id="23" name="object 23"/>
            <p:cNvSpPr/>
            <p:nvPr/>
          </p:nvSpPr>
          <p:spPr>
            <a:xfrm>
              <a:off x="9307956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3"/>
                  </a:lnTo>
                  <a:lnTo>
                    <a:pt x="1504696" y="692023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7"/>
                  </a:lnTo>
                  <a:lnTo>
                    <a:pt x="1620012" y="115316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9307956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3"/>
                  </a:lnTo>
                  <a:lnTo>
                    <a:pt x="1504696" y="692023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7"/>
                  </a:lnTo>
                  <a:lnTo>
                    <a:pt x="1620012" y="115316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9467468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 dirty="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 dirty="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1045697" y="2533268"/>
            <a:ext cx="1645920" cy="717550"/>
            <a:chOff x="11045697" y="2533268"/>
            <a:chExt cx="1645920" cy="717550"/>
          </a:xfrm>
        </p:grpSpPr>
        <p:sp>
          <p:nvSpPr>
            <p:cNvPr id="27" name="object 27"/>
            <p:cNvSpPr/>
            <p:nvPr/>
          </p:nvSpPr>
          <p:spPr>
            <a:xfrm>
              <a:off x="11058397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3"/>
                  </a:lnTo>
                  <a:lnTo>
                    <a:pt x="1504696" y="692023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7"/>
                  </a:lnTo>
                  <a:lnTo>
                    <a:pt x="1620011" y="115316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1058397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3"/>
                  </a:lnTo>
                  <a:lnTo>
                    <a:pt x="1504696" y="692023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7"/>
                  </a:lnTo>
                  <a:lnTo>
                    <a:pt x="1620011" y="115316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1217402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12796139" y="2533268"/>
            <a:ext cx="1645920" cy="717550"/>
            <a:chOff x="12796139" y="2533268"/>
            <a:chExt cx="1645920" cy="717550"/>
          </a:xfrm>
        </p:grpSpPr>
        <p:sp>
          <p:nvSpPr>
            <p:cNvPr id="31" name="object 31"/>
            <p:cNvSpPr/>
            <p:nvPr/>
          </p:nvSpPr>
          <p:spPr>
            <a:xfrm>
              <a:off x="12808839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695" y="692023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7"/>
                  </a:lnTo>
                  <a:lnTo>
                    <a:pt x="1620012" y="115316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2808839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695" y="692023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7"/>
                  </a:lnTo>
                  <a:lnTo>
                    <a:pt x="1620012" y="115316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2968478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543102" y="4913629"/>
            <a:ext cx="1645920" cy="661670"/>
            <a:chOff x="543102" y="4913629"/>
            <a:chExt cx="1645920" cy="661670"/>
          </a:xfrm>
        </p:grpSpPr>
        <p:sp>
          <p:nvSpPr>
            <p:cNvPr id="35" name="object 35"/>
            <p:cNvSpPr/>
            <p:nvPr/>
          </p:nvSpPr>
          <p:spPr>
            <a:xfrm>
              <a:off x="555802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61668" y="0"/>
                  </a:moveTo>
                  <a:lnTo>
                    <a:pt x="58369" y="0"/>
                  </a:lnTo>
                  <a:lnTo>
                    <a:pt x="35645" y="4572"/>
                  </a:lnTo>
                  <a:lnTo>
                    <a:pt x="17092" y="17049"/>
                  </a:lnTo>
                  <a:lnTo>
                    <a:pt x="4585" y="35575"/>
                  </a:lnTo>
                  <a:lnTo>
                    <a:pt x="0" y="58292"/>
                  </a:lnTo>
                  <a:lnTo>
                    <a:pt x="0" y="577595"/>
                  </a:lnTo>
                  <a:lnTo>
                    <a:pt x="4585" y="600332"/>
                  </a:lnTo>
                  <a:lnTo>
                    <a:pt x="17092" y="618902"/>
                  </a:lnTo>
                  <a:lnTo>
                    <a:pt x="35645" y="631424"/>
                  </a:lnTo>
                  <a:lnTo>
                    <a:pt x="58369" y="636015"/>
                  </a:lnTo>
                  <a:lnTo>
                    <a:pt x="1561668" y="636015"/>
                  </a:lnTo>
                  <a:lnTo>
                    <a:pt x="1584405" y="631424"/>
                  </a:lnTo>
                  <a:lnTo>
                    <a:pt x="1602974" y="618902"/>
                  </a:lnTo>
                  <a:lnTo>
                    <a:pt x="1615496" y="600332"/>
                  </a:lnTo>
                  <a:lnTo>
                    <a:pt x="1620088" y="577595"/>
                  </a:lnTo>
                  <a:lnTo>
                    <a:pt x="1620088" y="58292"/>
                  </a:lnTo>
                  <a:lnTo>
                    <a:pt x="1615496" y="35575"/>
                  </a:lnTo>
                  <a:lnTo>
                    <a:pt x="1602974" y="17049"/>
                  </a:lnTo>
                  <a:lnTo>
                    <a:pt x="1584405" y="4572"/>
                  </a:lnTo>
                  <a:lnTo>
                    <a:pt x="1561668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555802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58369" y="0"/>
                  </a:moveTo>
                  <a:lnTo>
                    <a:pt x="35645" y="4572"/>
                  </a:lnTo>
                  <a:lnTo>
                    <a:pt x="17092" y="17049"/>
                  </a:lnTo>
                  <a:lnTo>
                    <a:pt x="4585" y="35575"/>
                  </a:lnTo>
                  <a:lnTo>
                    <a:pt x="0" y="58292"/>
                  </a:lnTo>
                  <a:lnTo>
                    <a:pt x="0" y="577595"/>
                  </a:lnTo>
                  <a:lnTo>
                    <a:pt x="4585" y="600332"/>
                  </a:lnTo>
                  <a:lnTo>
                    <a:pt x="17092" y="618902"/>
                  </a:lnTo>
                  <a:lnTo>
                    <a:pt x="35645" y="631424"/>
                  </a:lnTo>
                  <a:lnTo>
                    <a:pt x="58369" y="636015"/>
                  </a:lnTo>
                  <a:lnTo>
                    <a:pt x="1561668" y="636015"/>
                  </a:lnTo>
                  <a:lnTo>
                    <a:pt x="1584405" y="631424"/>
                  </a:lnTo>
                  <a:lnTo>
                    <a:pt x="1602974" y="618902"/>
                  </a:lnTo>
                  <a:lnTo>
                    <a:pt x="1615496" y="600332"/>
                  </a:lnTo>
                  <a:lnTo>
                    <a:pt x="1620088" y="577595"/>
                  </a:lnTo>
                  <a:lnTo>
                    <a:pt x="1620088" y="58292"/>
                  </a:lnTo>
                  <a:lnTo>
                    <a:pt x="1615496" y="35575"/>
                  </a:lnTo>
                  <a:lnTo>
                    <a:pt x="1602974" y="17049"/>
                  </a:lnTo>
                  <a:lnTo>
                    <a:pt x="1584405" y="4572"/>
                  </a:lnTo>
                  <a:lnTo>
                    <a:pt x="1561668" y="0"/>
                  </a:lnTo>
                  <a:lnTo>
                    <a:pt x="58369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 txBox="1"/>
          <p:nvPr/>
        </p:nvSpPr>
        <p:spPr>
          <a:xfrm>
            <a:off x="714248" y="4894605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2293492" y="4913629"/>
            <a:ext cx="1645920" cy="661670"/>
            <a:chOff x="2293492" y="4913629"/>
            <a:chExt cx="1645920" cy="661670"/>
          </a:xfrm>
        </p:grpSpPr>
        <p:sp>
          <p:nvSpPr>
            <p:cNvPr id="39" name="object 39"/>
            <p:cNvSpPr/>
            <p:nvPr/>
          </p:nvSpPr>
          <p:spPr>
            <a:xfrm>
              <a:off x="2306192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14094" y="0"/>
                  </a:moveTo>
                  <a:lnTo>
                    <a:pt x="106044" y="0"/>
                  </a:lnTo>
                  <a:lnTo>
                    <a:pt x="64775" y="8316"/>
                  </a:lnTo>
                  <a:lnTo>
                    <a:pt x="31067" y="31003"/>
                  </a:lnTo>
                  <a:lnTo>
                    <a:pt x="8336" y="64668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4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9" y="529970"/>
                  </a:lnTo>
                  <a:lnTo>
                    <a:pt x="1620139" y="105917"/>
                  </a:lnTo>
                  <a:lnTo>
                    <a:pt x="1611802" y="64668"/>
                  </a:lnTo>
                  <a:lnTo>
                    <a:pt x="1589071" y="31003"/>
                  </a:lnTo>
                  <a:lnTo>
                    <a:pt x="1555363" y="8316"/>
                  </a:lnTo>
                  <a:lnTo>
                    <a:pt x="1514094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2306192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06044" y="0"/>
                  </a:moveTo>
                  <a:lnTo>
                    <a:pt x="64775" y="8316"/>
                  </a:lnTo>
                  <a:lnTo>
                    <a:pt x="31067" y="31003"/>
                  </a:lnTo>
                  <a:lnTo>
                    <a:pt x="8336" y="64668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4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9" y="529970"/>
                  </a:lnTo>
                  <a:lnTo>
                    <a:pt x="1620139" y="105917"/>
                  </a:lnTo>
                  <a:lnTo>
                    <a:pt x="1611802" y="64668"/>
                  </a:lnTo>
                  <a:lnTo>
                    <a:pt x="1589071" y="31003"/>
                  </a:lnTo>
                  <a:lnTo>
                    <a:pt x="1555363" y="8316"/>
                  </a:lnTo>
                  <a:lnTo>
                    <a:pt x="1514094" y="0"/>
                  </a:lnTo>
                  <a:lnTo>
                    <a:pt x="106044" y="0"/>
                  </a:lnTo>
                  <a:close/>
                </a:path>
              </a:pathLst>
            </a:custGeom>
            <a:ln w="25400">
              <a:solidFill>
                <a:srgbClr val="FFC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2465577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587498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4043934" y="4913629"/>
            <a:ext cx="1645920" cy="661670"/>
            <a:chOff x="4043934" y="4913629"/>
            <a:chExt cx="1645920" cy="661670"/>
          </a:xfrm>
        </p:grpSpPr>
        <p:sp>
          <p:nvSpPr>
            <p:cNvPr id="44" name="object 44"/>
            <p:cNvSpPr/>
            <p:nvPr/>
          </p:nvSpPr>
          <p:spPr>
            <a:xfrm>
              <a:off x="4056634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14093" y="0"/>
                  </a:moveTo>
                  <a:lnTo>
                    <a:pt x="106044" y="0"/>
                  </a:ln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3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9" y="529970"/>
                  </a:lnTo>
                  <a:lnTo>
                    <a:pt x="1620139" y="105917"/>
                  </a:lnTo>
                  <a:lnTo>
                    <a:pt x="1611802" y="64722"/>
                  </a:lnTo>
                  <a:lnTo>
                    <a:pt x="1589071" y="31051"/>
                  </a:lnTo>
                  <a:lnTo>
                    <a:pt x="1555363" y="8334"/>
                  </a:lnTo>
                  <a:lnTo>
                    <a:pt x="151409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056634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06044" y="0"/>
                  </a:move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3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9" y="529970"/>
                  </a:lnTo>
                  <a:lnTo>
                    <a:pt x="1620139" y="105917"/>
                  </a:lnTo>
                  <a:lnTo>
                    <a:pt x="1611802" y="64722"/>
                  </a:lnTo>
                  <a:lnTo>
                    <a:pt x="1589071" y="31051"/>
                  </a:lnTo>
                  <a:lnTo>
                    <a:pt x="1555363" y="8334"/>
                  </a:lnTo>
                  <a:lnTo>
                    <a:pt x="1514093" y="0"/>
                  </a:lnTo>
                  <a:lnTo>
                    <a:pt x="106044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6" name="object 46"/>
          <p:cNvSpPr txBox="1"/>
          <p:nvPr/>
        </p:nvSpPr>
        <p:spPr>
          <a:xfrm>
            <a:off x="4215129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337050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5794375" y="4913629"/>
            <a:ext cx="1645920" cy="661670"/>
            <a:chOff x="5794375" y="4913629"/>
            <a:chExt cx="1645920" cy="661670"/>
          </a:xfrm>
        </p:grpSpPr>
        <p:sp>
          <p:nvSpPr>
            <p:cNvPr id="49" name="object 49"/>
            <p:cNvSpPr/>
            <p:nvPr/>
          </p:nvSpPr>
          <p:spPr>
            <a:xfrm>
              <a:off x="5807075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14094" y="0"/>
                  </a:moveTo>
                  <a:lnTo>
                    <a:pt x="106045" y="0"/>
                  </a:ln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5" y="636015"/>
                  </a:lnTo>
                  <a:lnTo>
                    <a:pt x="1514094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9" y="529970"/>
                  </a:lnTo>
                  <a:lnTo>
                    <a:pt x="1620139" y="105917"/>
                  </a:lnTo>
                  <a:lnTo>
                    <a:pt x="1611802" y="64722"/>
                  </a:lnTo>
                  <a:lnTo>
                    <a:pt x="1589071" y="31051"/>
                  </a:lnTo>
                  <a:lnTo>
                    <a:pt x="1555363" y="8334"/>
                  </a:lnTo>
                  <a:lnTo>
                    <a:pt x="1514094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807075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06045" y="0"/>
                  </a:move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5" y="636015"/>
                  </a:lnTo>
                  <a:lnTo>
                    <a:pt x="1514094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9" y="529970"/>
                  </a:lnTo>
                  <a:lnTo>
                    <a:pt x="1620139" y="105917"/>
                  </a:lnTo>
                  <a:lnTo>
                    <a:pt x="1611802" y="64722"/>
                  </a:lnTo>
                  <a:lnTo>
                    <a:pt x="1589071" y="31051"/>
                  </a:lnTo>
                  <a:lnTo>
                    <a:pt x="1555363" y="8334"/>
                  </a:lnTo>
                  <a:lnTo>
                    <a:pt x="1514094" y="0"/>
                  </a:lnTo>
                  <a:lnTo>
                    <a:pt x="10604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1" name="object 51"/>
          <p:cNvSpPr txBox="1"/>
          <p:nvPr/>
        </p:nvSpPr>
        <p:spPr>
          <a:xfrm>
            <a:off x="5966586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6088507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7544816" y="4913629"/>
            <a:ext cx="1645920" cy="661670"/>
            <a:chOff x="7544816" y="4913629"/>
            <a:chExt cx="1645920" cy="661670"/>
          </a:xfrm>
        </p:grpSpPr>
        <p:sp>
          <p:nvSpPr>
            <p:cNvPr id="54" name="object 54"/>
            <p:cNvSpPr/>
            <p:nvPr/>
          </p:nvSpPr>
          <p:spPr>
            <a:xfrm>
              <a:off x="7557516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14093" y="0"/>
                  </a:moveTo>
                  <a:lnTo>
                    <a:pt x="106044" y="0"/>
                  </a:ln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3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8" y="529970"/>
                  </a:lnTo>
                  <a:lnTo>
                    <a:pt x="1620138" y="105917"/>
                  </a:lnTo>
                  <a:lnTo>
                    <a:pt x="1611802" y="64722"/>
                  </a:lnTo>
                  <a:lnTo>
                    <a:pt x="1589071" y="31051"/>
                  </a:lnTo>
                  <a:lnTo>
                    <a:pt x="1555363" y="8334"/>
                  </a:lnTo>
                  <a:lnTo>
                    <a:pt x="151409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7557516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06044" y="0"/>
                  </a:move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3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8" y="529970"/>
                  </a:lnTo>
                  <a:lnTo>
                    <a:pt x="1620138" y="105917"/>
                  </a:lnTo>
                  <a:lnTo>
                    <a:pt x="1611802" y="64722"/>
                  </a:lnTo>
                  <a:lnTo>
                    <a:pt x="1589071" y="31051"/>
                  </a:lnTo>
                  <a:lnTo>
                    <a:pt x="1555363" y="8334"/>
                  </a:lnTo>
                  <a:lnTo>
                    <a:pt x="1514093" y="0"/>
                  </a:lnTo>
                  <a:lnTo>
                    <a:pt x="106044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7716139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7838058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9295256" y="4913629"/>
            <a:ext cx="1645920" cy="661670"/>
            <a:chOff x="9295256" y="4913629"/>
            <a:chExt cx="1645920" cy="661670"/>
          </a:xfrm>
        </p:grpSpPr>
        <p:sp>
          <p:nvSpPr>
            <p:cNvPr id="59" name="object 59"/>
            <p:cNvSpPr/>
            <p:nvPr/>
          </p:nvSpPr>
          <p:spPr>
            <a:xfrm>
              <a:off x="9307956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14094" y="0"/>
                  </a:moveTo>
                  <a:lnTo>
                    <a:pt x="106045" y="0"/>
                  </a:ln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5" y="636015"/>
                  </a:lnTo>
                  <a:lnTo>
                    <a:pt x="1514094" y="636015"/>
                  </a:lnTo>
                  <a:lnTo>
                    <a:pt x="1555343" y="627679"/>
                  </a:lnTo>
                  <a:lnTo>
                    <a:pt x="1589008" y="604948"/>
                  </a:lnTo>
                  <a:lnTo>
                    <a:pt x="1611695" y="571240"/>
                  </a:lnTo>
                  <a:lnTo>
                    <a:pt x="1620012" y="529970"/>
                  </a:lnTo>
                  <a:lnTo>
                    <a:pt x="1620012" y="105917"/>
                  </a:lnTo>
                  <a:lnTo>
                    <a:pt x="1611695" y="64722"/>
                  </a:lnTo>
                  <a:lnTo>
                    <a:pt x="1589008" y="31051"/>
                  </a:lnTo>
                  <a:lnTo>
                    <a:pt x="1555343" y="8334"/>
                  </a:lnTo>
                  <a:lnTo>
                    <a:pt x="1514094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9307956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06045" y="0"/>
                  </a:move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5" y="636015"/>
                  </a:lnTo>
                  <a:lnTo>
                    <a:pt x="1514094" y="636015"/>
                  </a:lnTo>
                  <a:lnTo>
                    <a:pt x="1555343" y="627679"/>
                  </a:lnTo>
                  <a:lnTo>
                    <a:pt x="1589008" y="604948"/>
                  </a:lnTo>
                  <a:lnTo>
                    <a:pt x="1611695" y="571240"/>
                  </a:lnTo>
                  <a:lnTo>
                    <a:pt x="1620012" y="529970"/>
                  </a:lnTo>
                  <a:lnTo>
                    <a:pt x="1620012" y="105917"/>
                  </a:lnTo>
                  <a:lnTo>
                    <a:pt x="1611695" y="64722"/>
                  </a:lnTo>
                  <a:lnTo>
                    <a:pt x="1589008" y="31051"/>
                  </a:lnTo>
                  <a:lnTo>
                    <a:pt x="1555343" y="8334"/>
                  </a:lnTo>
                  <a:lnTo>
                    <a:pt x="1514094" y="0"/>
                  </a:lnTo>
                  <a:lnTo>
                    <a:pt x="10604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9467468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9589389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63" name="object 63"/>
          <p:cNvGrpSpPr/>
          <p:nvPr/>
        </p:nvGrpSpPr>
        <p:grpSpPr>
          <a:xfrm>
            <a:off x="11045697" y="4913629"/>
            <a:ext cx="1645920" cy="661670"/>
            <a:chOff x="11045697" y="4913629"/>
            <a:chExt cx="1645920" cy="661670"/>
          </a:xfrm>
        </p:grpSpPr>
        <p:sp>
          <p:nvSpPr>
            <p:cNvPr id="64" name="object 64"/>
            <p:cNvSpPr/>
            <p:nvPr/>
          </p:nvSpPr>
          <p:spPr>
            <a:xfrm>
              <a:off x="11058397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14094" y="0"/>
                  </a:moveTo>
                  <a:lnTo>
                    <a:pt x="106045" y="0"/>
                  </a:ln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5" y="636015"/>
                  </a:lnTo>
                  <a:lnTo>
                    <a:pt x="1514094" y="636015"/>
                  </a:lnTo>
                  <a:lnTo>
                    <a:pt x="1555343" y="627679"/>
                  </a:lnTo>
                  <a:lnTo>
                    <a:pt x="1589008" y="604948"/>
                  </a:lnTo>
                  <a:lnTo>
                    <a:pt x="1611695" y="571240"/>
                  </a:lnTo>
                  <a:lnTo>
                    <a:pt x="1620011" y="529970"/>
                  </a:lnTo>
                  <a:lnTo>
                    <a:pt x="1620011" y="105917"/>
                  </a:lnTo>
                  <a:lnTo>
                    <a:pt x="1611695" y="64722"/>
                  </a:lnTo>
                  <a:lnTo>
                    <a:pt x="1589008" y="31051"/>
                  </a:lnTo>
                  <a:lnTo>
                    <a:pt x="1555343" y="8334"/>
                  </a:lnTo>
                  <a:lnTo>
                    <a:pt x="1514094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1058397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06045" y="0"/>
                  </a:move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5" y="636015"/>
                  </a:lnTo>
                  <a:lnTo>
                    <a:pt x="1514094" y="636015"/>
                  </a:lnTo>
                  <a:lnTo>
                    <a:pt x="1555343" y="627679"/>
                  </a:lnTo>
                  <a:lnTo>
                    <a:pt x="1589008" y="604948"/>
                  </a:lnTo>
                  <a:lnTo>
                    <a:pt x="1611695" y="571240"/>
                  </a:lnTo>
                  <a:lnTo>
                    <a:pt x="1620011" y="529970"/>
                  </a:lnTo>
                  <a:lnTo>
                    <a:pt x="1620011" y="105917"/>
                  </a:lnTo>
                  <a:lnTo>
                    <a:pt x="1611695" y="64722"/>
                  </a:lnTo>
                  <a:lnTo>
                    <a:pt x="1589008" y="31051"/>
                  </a:lnTo>
                  <a:lnTo>
                    <a:pt x="1555343" y="8334"/>
                  </a:lnTo>
                  <a:lnTo>
                    <a:pt x="1514094" y="0"/>
                  </a:lnTo>
                  <a:lnTo>
                    <a:pt x="10604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11218926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1340845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12796139" y="4913629"/>
            <a:ext cx="1645920" cy="661670"/>
            <a:chOff x="12796139" y="4913629"/>
            <a:chExt cx="1645920" cy="661670"/>
          </a:xfrm>
        </p:grpSpPr>
        <p:sp>
          <p:nvSpPr>
            <p:cNvPr id="69" name="object 69"/>
            <p:cNvSpPr/>
            <p:nvPr/>
          </p:nvSpPr>
          <p:spPr>
            <a:xfrm>
              <a:off x="12808839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19" h="636270">
                  <a:moveTo>
                    <a:pt x="1514093" y="0"/>
                  </a:moveTo>
                  <a:lnTo>
                    <a:pt x="106044" y="0"/>
                  </a:ln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3" y="636015"/>
                  </a:lnTo>
                  <a:lnTo>
                    <a:pt x="1555343" y="627679"/>
                  </a:lnTo>
                  <a:lnTo>
                    <a:pt x="1589008" y="604948"/>
                  </a:lnTo>
                  <a:lnTo>
                    <a:pt x="1611695" y="571240"/>
                  </a:lnTo>
                  <a:lnTo>
                    <a:pt x="1620012" y="529970"/>
                  </a:lnTo>
                  <a:lnTo>
                    <a:pt x="1620012" y="105917"/>
                  </a:lnTo>
                  <a:lnTo>
                    <a:pt x="1611695" y="64722"/>
                  </a:lnTo>
                  <a:lnTo>
                    <a:pt x="1589008" y="31051"/>
                  </a:lnTo>
                  <a:lnTo>
                    <a:pt x="1555343" y="8334"/>
                  </a:lnTo>
                  <a:lnTo>
                    <a:pt x="151409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2808839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19" h="636270">
                  <a:moveTo>
                    <a:pt x="106044" y="0"/>
                  </a:move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3" y="636015"/>
                  </a:lnTo>
                  <a:lnTo>
                    <a:pt x="1555343" y="627679"/>
                  </a:lnTo>
                  <a:lnTo>
                    <a:pt x="1589008" y="604948"/>
                  </a:lnTo>
                  <a:lnTo>
                    <a:pt x="1611695" y="571240"/>
                  </a:lnTo>
                  <a:lnTo>
                    <a:pt x="1620012" y="529970"/>
                  </a:lnTo>
                  <a:lnTo>
                    <a:pt x="1620012" y="105917"/>
                  </a:lnTo>
                  <a:lnTo>
                    <a:pt x="1611695" y="64722"/>
                  </a:lnTo>
                  <a:lnTo>
                    <a:pt x="1589008" y="31051"/>
                  </a:lnTo>
                  <a:lnTo>
                    <a:pt x="1555343" y="8334"/>
                  </a:lnTo>
                  <a:lnTo>
                    <a:pt x="1514093" y="0"/>
                  </a:lnTo>
                  <a:lnTo>
                    <a:pt x="106044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1" name="object 71"/>
          <p:cNvSpPr txBox="1"/>
          <p:nvPr/>
        </p:nvSpPr>
        <p:spPr>
          <a:xfrm>
            <a:off x="12968478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13090397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73" name="object 73"/>
          <p:cNvGrpSpPr/>
          <p:nvPr/>
        </p:nvGrpSpPr>
        <p:grpSpPr>
          <a:xfrm>
            <a:off x="543102" y="5697981"/>
            <a:ext cx="1645920" cy="692785"/>
            <a:chOff x="543102" y="5697981"/>
            <a:chExt cx="1645920" cy="692785"/>
          </a:xfrm>
        </p:grpSpPr>
        <p:sp>
          <p:nvSpPr>
            <p:cNvPr id="74" name="object 74"/>
            <p:cNvSpPr/>
            <p:nvPr/>
          </p:nvSpPr>
          <p:spPr>
            <a:xfrm>
              <a:off x="555802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58874" y="0"/>
                  </a:moveTo>
                  <a:lnTo>
                    <a:pt x="61239" y="0"/>
                  </a:lnTo>
                  <a:lnTo>
                    <a:pt x="37397" y="4796"/>
                  </a:lnTo>
                  <a:lnTo>
                    <a:pt x="17932" y="17891"/>
                  </a:lnTo>
                  <a:lnTo>
                    <a:pt x="4810" y="37343"/>
                  </a:lnTo>
                  <a:lnTo>
                    <a:pt x="0" y="61213"/>
                  </a:lnTo>
                  <a:lnTo>
                    <a:pt x="0" y="606043"/>
                  </a:lnTo>
                  <a:lnTo>
                    <a:pt x="4810" y="629860"/>
                  </a:lnTo>
                  <a:lnTo>
                    <a:pt x="17932" y="649319"/>
                  </a:lnTo>
                  <a:lnTo>
                    <a:pt x="37397" y="662443"/>
                  </a:lnTo>
                  <a:lnTo>
                    <a:pt x="61239" y="667257"/>
                  </a:lnTo>
                  <a:lnTo>
                    <a:pt x="1558874" y="667257"/>
                  </a:lnTo>
                  <a:lnTo>
                    <a:pt x="1582690" y="662443"/>
                  </a:lnTo>
                  <a:lnTo>
                    <a:pt x="1602149" y="649319"/>
                  </a:lnTo>
                  <a:lnTo>
                    <a:pt x="1615274" y="629860"/>
                  </a:lnTo>
                  <a:lnTo>
                    <a:pt x="1620088" y="606043"/>
                  </a:lnTo>
                  <a:lnTo>
                    <a:pt x="1620088" y="61213"/>
                  </a:lnTo>
                  <a:lnTo>
                    <a:pt x="1615274" y="37343"/>
                  </a:lnTo>
                  <a:lnTo>
                    <a:pt x="1602149" y="17891"/>
                  </a:lnTo>
                  <a:lnTo>
                    <a:pt x="1582690" y="4796"/>
                  </a:lnTo>
                  <a:lnTo>
                    <a:pt x="1558874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555802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61239" y="0"/>
                  </a:moveTo>
                  <a:lnTo>
                    <a:pt x="37397" y="4796"/>
                  </a:lnTo>
                  <a:lnTo>
                    <a:pt x="17932" y="17891"/>
                  </a:lnTo>
                  <a:lnTo>
                    <a:pt x="4810" y="37343"/>
                  </a:lnTo>
                  <a:lnTo>
                    <a:pt x="0" y="61213"/>
                  </a:lnTo>
                  <a:lnTo>
                    <a:pt x="0" y="606043"/>
                  </a:lnTo>
                  <a:lnTo>
                    <a:pt x="4810" y="629860"/>
                  </a:lnTo>
                  <a:lnTo>
                    <a:pt x="17932" y="649319"/>
                  </a:lnTo>
                  <a:lnTo>
                    <a:pt x="37397" y="662443"/>
                  </a:lnTo>
                  <a:lnTo>
                    <a:pt x="61239" y="667257"/>
                  </a:lnTo>
                  <a:lnTo>
                    <a:pt x="1558874" y="667257"/>
                  </a:lnTo>
                  <a:lnTo>
                    <a:pt x="1582690" y="662443"/>
                  </a:lnTo>
                  <a:lnTo>
                    <a:pt x="1602149" y="649319"/>
                  </a:lnTo>
                  <a:lnTo>
                    <a:pt x="1615274" y="629860"/>
                  </a:lnTo>
                  <a:lnTo>
                    <a:pt x="1620088" y="606043"/>
                  </a:lnTo>
                  <a:lnTo>
                    <a:pt x="1620088" y="61213"/>
                  </a:lnTo>
                  <a:lnTo>
                    <a:pt x="1615274" y="37343"/>
                  </a:lnTo>
                  <a:lnTo>
                    <a:pt x="1602149" y="17891"/>
                  </a:lnTo>
                  <a:lnTo>
                    <a:pt x="1582690" y="4796"/>
                  </a:lnTo>
                  <a:lnTo>
                    <a:pt x="1558874" y="0"/>
                  </a:lnTo>
                  <a:lnTo>
                    <a:pt x="61239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6" name="object 76"/>
          <p:cNvSpPr txBox="1"/>
          <p:nvPr/>
        </p:nvSpPr>
        <p:spPr>
          <a:xfrm>
            <a:off x="714248" y="5679718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77" name="object 77"/>
          <p:cNvGrpSpPr/>
          <p:nvPr/>
        </p:nvGrpSpPr>
        <p:grpSpPr>
          <a:xfrm>
            <a:off x="2293492" y="5697981"/>
            <a:ext cx="1645920" cy="692785"/>
            <a:chOff x="2293492" y="5697981"/>
            <a:chExt cx="1645920" cy="692785"/>
          </a:xfrm>
        </p:grpSpPr>
        <p:sp>
          <p:nvSpPr>
            <p:cNvPr id="78" name="object 78"/>
            <p:cNvSpPr/>
            <p:nvPr/>
          </p:nvSpPr>
          <p:spPr>
            <a:xfrm>
              <a:off x="2306192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08886" y="0"/>
                  </a:moveTo>
                  <a:lnTo>
                    <a:pt x="111251" y="0"/>
                  </a:lnTo>
                  <a:lnTo>
                    <a:pt x="67990" y="8737"/>
                  </a:lnTo>
                  <a:lnTo>
                    <a:pt x="32623" y="32559"/>
                  </a:lnTo>
                  <a:lnTo>
                    <a:pt x="8757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57" y="599320"/>
                  </a:lnTo>
                  <a:lnTo>
                    <a:pt x="32623" y="634682"/>
                  </a:lnTo>
                  <a:lnTo>
                    <a:pt x="67990" y="658518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201" y="658518"/>
                  </a:lnTo>
                  <a:lnTo>
                    <a:pt x="1587563" y="634682"/>
                  </a:lnTo>
                  <a:lnTo>
                    <a:pt x="1611399" y="599320"/>
                  </a:lnTo>
                  <a:lnTo>
                    <a:pt x="1620139" y="556005"/>
                  </a:lnTo>
                  <a:lnTo>
                    <a:pt x="1620139" y="111125"/>
                  </a:lnTo>
                  <a:lnTo>
                    <a:pt x="1611399" y="67883"/>
                  </a:lnTo>
                  <a:lnTo>
                    <a:pt x="1587563" y="32559"/>
                  </a:lnTo>
                  <a:lnTo>
                    <a:pt x="1552201" y="8737"/>
                  </a:lnTo>
                  <a:lnTo>
                    <a:pt x="150888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306192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11251" y="0"/>
                  </a:moveTo>
                  <a:lnTo>
                    <a:pt x="67990" y="8737"/>
                  </a:lnTo>
                  <a:lnTo>
                    <a:pt x="32623" y="32559"/>
                  </a:lnTo>
                  <a:lnTo>
                    <a:pt x="8757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57" y="599320"/>
                  </a:lnTo>
                  <a:lnTo>
                    <a:pt x="32623" y="634682"/>
                  </a:lnTo>
                  <a:lnTo>
                    <a:pt x="67990" y="658518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201" y="658518"/>
                  </a:lnTo>
                  <a:lnTo>
                    <a:pt x="1587563" y="634682"/>
                  </a:lnTo>
                  <a:lnTo>
                    <a:pt x="1611399" y="599320"/>
                  </a:lnTo>
                  <a:lnTo>
                    <a:pt x="1620139" y="556005"/>
                  </a:lnTo>
                  <a:lnTo>
                    <a:pt x="1620139" y="111125"/>
                  </a:lnTo>
                  <a:lnTo>
                    <a:pt x="1611399" y="67883"/>
                  </a:lnTo>
                  <a:lnTo>
                    <a:pt x="1587563" y="32559"/>
                  </a:lnTo>
                  <a:lnTo>
                    <a:pt x="1552201" y="8737"/>
                  </a:lnTo>
                  <a:lnTo>
                    <a:pt x="1508886" y="0"/>
                  </a:lnTo>
                  <a:lnTo>
                    <a:pt x="111251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0" name="object 80"/>
          <p:cNvSpPr txBox="1"/>
          <p:nvPr/>
        </p:nvSpPr>
        <p:spPr>
          <a:xfrm>
            <a:off x="2465577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2587498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82" name="object 82"/>
          <p:cNvGrpSpPr/>
          <p:nvPr/>
        </p:nvGrpSpPr>
        <p:grpSpPr>
          <a:xfrm>
            <a:off x="4043934" y="5697981"/>
            <a:ext cx="1645920" cy="692785"/>
            <a:chOff x="4043934" y="5697981"/>
            <a:chExt cx="1645920" cy="692785"/>
          </a:xfrm>
        </p:grpSpPr>
        <p:sp>
          <p:nvSpPr>
            <p:cNvPr id="83" name="object 83"/>
            <p:cNvSpPr/>
            <p:nvPr/>
          </p:nvSpPr>
          <p:spPr>
            <a:xfrm>
              <a:off x="4056634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08887" y="0"/>
                  </a:moveTo>
                  <a:lnTo>
                    <a:pt x="111251" y="0"/>
                  </a:ln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7" y="667257"/>
                  </a:lnTo>
                  <a:lnTo>
                    <a:pt x="1552201" y="658518"/>
                  </a:lnTo>
                  <a:lnTo>
                    <a:pt x="1587563" y="634682"/>
                  </a:lnTo>
                  <a:lnTo>
                    <a:pt x="1611399" y="599320"/>
                  </a:lnTo>
                  <a:lnTo>
                    <a:pt x="1620139" y="556005"/>
                  </a:lnTo>
                  <a:lnTo>
                    <a:pt x="1620139" y="111125"/>
                  </a:lnTo>
                  <a:lnTo>
                    <a:pt x="1611399" y="67883"/>
                  </a:lnTo>
                  <a:lnTo>
                    <a:pt x="1587563" y="32559"/>
                  </a:lnTo>
                  <a:lnTo>
                    <a:pt x="1552201" y="8737"/>
                  </a:lnTo>
                  <a:lnTo>
                    <a:pt x="1508887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4056634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11251" y="0"/>
                  </a:move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7" y="667257"/>
                  </a:lnTo>
                  <a:lnTo>
                    <a:pt x="1552201" y="658518"/>
                  </a:lnTo>
                  <a:lnTo>
                    <a:pt x="1587563" y="634682"/>
                  </a:lnTo>
                  <a:lnTo>
                    <a:pt x="1611399" y="599320"/>
                  </a:lnTo>
                  <a:lnTo>
                    <a:pt x="1620139" y="556005"/>
                  </a:lnTo>
                  <a:lnTo>
                    <a:pt x="1620139" y="111125"/>
                  </a:lnTo>
                  <a:lnTo>
                    <a:pt x="1611399" y="67883"/>
                  </a:lnTo>
                  <a:lnTo>
                    <a:pt x="1587563" y="32559"/>
                  </a:lnTo>
                  <a:lnTo>
                    <a:pt x="1552201" y="8737"/>
                  </a:lnTo>
                  <a:lnTo>
                    <a:pt x="1508887" y="0"/>
                  </a:lnTo>
                  <a:lnTo>
                    <a:pt x="111251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5" name="object 85"/>
          <p:cNvSpPr txBox="1"/>
          <p:nvPr/>
        </p:nvSpPr>
        <p:spPr>
          <a:xfrm>
            <a:off x="4215129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4337050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87" name="object 87"/>
          <p:cNvGrpSpPr/>
          <p:nvPr/>
        </p:nvGrpSpPr>
        <p:grpSpPr>
          <a:xfrm>
            <a:off x="5794375" y="5697981"/>
            <a:ext cx="1645920" cy="692785"/>
            <a:chOff x="5794375" y="5697981"/>
            <a:chExt cx="1645920" cy="692785"/>
          </a:xfrm>
        </p:grpSpPr>
        <p:sp>
          <p:nvSpPr>
            <p:cNvPr id="88" name="object 88"/>
            <p:cNvSpPr/>
            <p:nvPr/>
          </p:nvSpPr>
          <p:spPr>
            <a:xfrm>
              <a:off x="5807075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08886" y="0"/>
                  </a:moveTo>
                  <a:lnTo>
                    <a:pt x="111251" y="0"/>
                  </a:ln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201" y="658518"/>
                  </a:lnTo>
                  <a:lnTo>
                    <a:pt x="1587563" y="634682"/>
                  </a:lnTo>
                  <a:lnTo>
                    <a:pt x="1611399" y="599320"/>
                  </a:lnTo>
                  <a:lnTo>
                    <a:pt x="1620139" y="556005"/>
                  </a:lnTo>
                  <a:lnTo>
                    <a:pt x="1620139" y="111125"/>
                  </a:lnTo>
                  <a:lnTo>
                    <a:pt x="1611399" y="67883"/>
                  </a:lnTo>
                  <a:lnTo>
                    <a:pt x="1587563" y="32559"/>
                  </a:lnTo>
                  <a:lnTo>
                    <a:pt x="1552201" y="8737"/>
                  </a:lnTo>
                  <a:lnTo>
                    <a:pt x="150888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5807075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11251" y="0"/>
                  </a:move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201" y="658518"/>
                  </a:lnTo>
                  <a:lnTo>
                    <a:pt x="1587563" y="634682"/>
                  </a:lnTo>
                  <a:lnTo>
                    <a:pt x="1611399" y="599320"/>
                  </a:lnTo>
                  <a:lnTo>
                    <a:pt x="1620139" y="556005"/>
                  </a:lnTo>
                  <a:lnTo>
                    <a:pt x="1620139" y="111125"/>
                  </a:lnTo>
                  <a:lnTo>
                    <a:pt x="1611399" y="67883"/>
                  </a:lnTo>
                  <a:lnTo>
                    <a:pt x="1587563" y="32559"/>
                  </a:lnTo>
                  <a:lnTo>
                    <a:pt x="1552201" y="8737"/>
                  </a:lnTo>
                  <a:lnTo>
                    <a:pt x="1508886" y="0"/>
                  </a:lnTo>
                  <a:lnTo>
                    <a:pt x="111251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0" name="object 90"/>
          <p:cNvSpPr txBox="1"/>
          <p:nvPr/>
        </p:nvSpPr>
        <p:spPr>
          <a:xfrm>
            <a:off x="5966586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6088507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92" name="object 92"/>
          <p:cNvGrpSpPr/>
          <p:nvPr/>
        </p:nvGrpSpPr>
        <p:grpSpPr>
          <a:xfrm>
            <a:off x="7544816" y="5697981"/>
            <a:ext cx="1645920" cy="692785"/>
            <a:chOff x="7544816" y="5697981"/>
            <a:chExt cx="1645920" cy="692785"/>
          </a:xfrm>
        </p:grpSpPr>
        <p:sp>
          <p:nvSpPr>
            <p:cNvPr id="93" name="object 93"/>
            <p:cNvSpPr/>
            <p:nvPr/>
          </p:nvSpPr>
          <p:spPr>
            <a:xfrm>
              <a:off x="7557516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08886" y="0"/>
                  </a:moveTo>
                  <a:lnTo>
                    <a:pt x="111251" y="0"/>
                  </a:ln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148" y="658518"/>
                  </a:lnTo>
                  <a:lnTo>
                    <a:pt x="1587515" y="634682"/>
                  </a:lnTo>
                  <a:lnTo>
                    <a:pt x="1611381" y="599320"/>
                  </a:lnTo>
                  <a:lnTo>
                    <a:pt x="1620138" y="556005"/>
                  </a:lnTo>
                  <a:lnTo>
                    <a:pt x="1620138" y="111125"/>
                  </a:lnTo>
                  <a:lnTo>
                    <a:pt x="1611381" y="67883"/>
                  </a:lnTo>
                  <a:lnTo>
                    <a:pt x="1587515" y="32559"/>
                  </a:lnTo>
                  <a:lnTo>
                    <a:pt x="1552148" y="8737"/>
                  </a:lnTo>
                  <a:lnTo>
                    <a:pt x="150888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7557516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11251" y="0"/>
                  </a:move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148" y="658518"/>
                  </a:lnTo>
                  <a:lnTo>
                    <a:pt x="1587515" y="634682"/>
                  </a:lnTo>
                  <a:lnTo>
                    <a:pt x="1611381" y="599320"/>
                  </a:lnTo>
                  <a:lnTo>
                    <a:pt x="1620138" y="556005"/>
                  </a:lnTo>
                  <a:lnTo>
                    <a:pt x="1620138" y="111125"/>
                  </a:lnTo>
                  <a:lnTo>
                    <a:pt x="1611381" y="67883"/>
                  </a:lnTo>
                  <a:lnTo>
                    <a:pt x="1587515" y="32559"/>
                  </a:lnTo>
                  <a:lnTo>
                    <a:pt x="1552148" y="8737"/>
                  </a:lnTo>
                  <a:lnTo>
                    <a:pt x="1508886" y="0"/>
                  </a:lnTo>
                  <a:lnTo>
                    <a:pt x="111251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5" name="object 95"/>
          <p:cNvSpPr txBox="1"/>
          <p:nvPr/>
        </p:nvSpPr>
        <p:spPr>
          <a:xfrm>
            <a:off x="7716139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7838058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97" name="object 97"/>
          <p:cNvGrpSpPr/>
          <p:nvPr/>
        </p:nvGrpSpPr>
        <p:grpSpPr>
          <a:xfrm>
            <a:off x="9295256" y="5697981"/>
            <a:ext cx="1645920" cy="692785"/>
            <a:chOff x="9295256" y="5697981"/>
            <a:chExt cx="1645920" cy="692785"/>
          </a:xfrm>
        </p:grpSpPr>
        <p:sp>
          <p:nvSpPr>
            <p:cNvPr id="98" name="object 98"/>
            <p:cNvSpPr/>
            <p:nvPr/>
          </p:nvSpPr>
          <p:spPr>
            <a:xfrm>
              <a:off x="9307956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08887" y="0"/>
                  </a:moveTo>
                  <a:lnTo>
                    <a:pt x="111251" y="0"/>
                  </a:ln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7" y="667257"/>
                  </a:lnTo>
                  <a:lnTo>
                    <a:pt x="1552128" y="658518"/>
                  </a:lnTo>
                  <a:lnTo>
                    <a:pt x="1587452" y="634682"/>
                  </a:lnTo>
                  <a:lnTo>
                    <a:pt x="1611274" y="599320"/>
                  </a:lnTo>
                  <a:lnTo>
                    <a:pt x="1620012" y="556005"/>
                  </a:lnTo>
                  <a:lnTo>
                    <a:pt x="1620012" y="111125"/>
                  </a:lnTo>
                  <a:lnTo>
                    <a:pt x="1611274" y="67883"/>
                  </a:lnTo>
                  <a:lnTo>
                    <a:pt x="1587452" y="32559"/>
                  </a:lnTo>
                  <a:lnTo>
                    <a:pt x="1552128" y="8737"/>
                  </a:lnTo>
                  <a:lnTo>
                    <a:pt x="1508887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9307956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11251" y="0"/>
                  </a:move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7" y="667257"/>
                  </a:lnTo>
                  <a:lnTo>
                    <a:pt x="1552128" y="658518"/>
                  </a:lnTo>
                  <a:lnTo>
                    <a:pt x="1587452" y="634682"/>
                  </a:lnTo>
                  <a:lnTo>
                    <a:pt x="1611274" y="599320"/>
                  </a:lnTo>
                  <a:lnTo>
                    <a:pt x="1620012" y="556005"/>
                  </a:lnTo>
                  <a:lnTo>
                    <a:pt x="1620012" y="111125"/>
                  </a:lnTo>
                  <a:lnTo>
                    <a:pt x="1611274" y="67883"/>
                  </a:lnTo>
                  <a:lnTo>
                    <a:pt x="1587452" y="32559"/>
                  </a:lnTo>
                  <a:lnTo>
                    <a:pt x="1552128" y="8737"/>
                  </a:lnTo>
                  <a:lnTo>
                    <a:pt x="1508887" y="0"/>
                  </a:lnTo>
                  <a:lnTo>
                    <a:pt x="111251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0" name="object 100"/>
          <p:cNvSpPr txBox="1"/>
          <p:nvPr/>
        </p:nvSpPr>
        <p:spPr>
          <a:xfrm>
            <a:off x="9467468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9589389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02" name="object 102"/>
          <p:cNvGrpSpPr/>
          <p:nvPr/>
        </p:nvGrpSpPr>
        <p:grpSpPr>
          <a:xfrm>
            <a:off x="11045697" y="5697981"/>
            <a:ext cx="1645920" cy="692785"/>
            <a:chOff x="11045697" y="5697981"/>
            <a:chExt cx="1645920" cy="692785"/>
          </a:xfrm>
        </p:grpSpPr>
        <p:sp>
          <p:nvSpPr>
            <p:cNvPr id="103" name="object 103"/>
            <p:cNvSpPr/>
            <p:nvPr/>
          </p:nvSpPr>
          <p:spPr>
            <a:xfrm>
              <a:off x="11058397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08886" y="0"/>
                  </a:moveTo>
                  <a:lnTo>
                    <a:pt x="111251" y="0"/>
                  </a:ln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267"/>
                  </a:lnTo>
                  <a:lnTo>
                    <a:pt x="32575" y="634634"/>
                  </a:lnTo>
                  <a:lnTo>
                    <a:pt x="67937" y="658500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128" y="658500"/>
                  </a:lnTo>
                  <a:lnTo>
                    <a:pt x="1587452" y="634634"/>
                  </a:lnTo>
                  <a:lnTo>
                    <a:pt x="1611274" y="599267"/>
                  </a:lnTo>
                  <a:lnTo>
                    <a:pt x="1620011" y="556005"/>
                  </a:lnTo>
                  <a:lnTo>
                    <a:pt x="1620011" y="111125"/>
                  </a:lnTo>
                  <a:lnTo>
                    <a:pt x="1611274" y="67883"/>
                  </a:lnTo>
                  <a:lnTo>
                    <a:pt x="1587452" y="32559"/>
                  </a:lnTo>
                  <a:lnTo>
                    <a:pt x="1552128" y="8737"/>
                  </a:lnTo>
                  <a:lnTo>
                    <a:pt x="1508886" y="0"/>
                  </a:lnTo>
                  <a:close/>
                </a:path>
              </a:pathLst>
            </a:custGeom>
            <a:solidFill>
              <a:srgbClr val="9DC3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11058397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11251" y="0"/>
                  </a:move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267"/>
                  </a:lnTo>
                  <a:lnTo>
                    <a:pt x="32575" y="634634"/>
                  </a:lnTo>
                  <a:lnTo>
                    <a:pt x="67937" y="658500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128" y="658500"/>
                  </a:lnTo>
                  <a:lnTo>
                    <a:pt x="1587452" y="634634"/>
                  </a:lnTo>
                  <a:lnTo>
                    <a:pt x="1611274" y="599267"/>
                  </a:lnTo>
                  <a:lnTo>
                    <a:pt x="1620011" y="556005"/>
                  </a:lnTo>
                  <a:lnTo>
                    <a:pt x="1620011" y="111125"/>
                  </a:lnTo>
                  <a:lnTo>
                    <a:pt x="1611274" y="67883"/>
                  </a:lnTo>
                  <a:lnTo>
                    <a:pt x="1587452" y="32559"/>
                  </a:lnTo>
                  <a:lnTo>
                    <a:pt x="1552128" y="8737"/>
                  </a:lnTo>
                  <a:lnTo>
                    <a:pt x="1508886" y="0"/>
                  </a:lnTo>
                  <a:lnTo>
                    <a:pt x="111251" y="0"/>
                  </a:lnTo>
                  <a:close/>
                </a:path>
              </a:pathLst>
            </a:custGeom>
            <a:ln w="25400">
              <a:solidFill>
                <a:srgbClr val="5B9BD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5" name="object 105"/>
          <p:cNvSpPr txBox="1"/>
          <p:nvPr/>
        </p:nvSpPr>
        <p:spPr>
          <a:xfrm>
            <a:off x="11218926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11340845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07" name="object 107"/>
          <p:cNvGrpSpPr/>
          <p:nvPr/>
        </p:nvGrpSpPr>
        <p:grpSpPr>
          <a:xfrm>
            <a:off x="12796139" y="5697981"/>
            <a:ext cx="1645920" cy="692785"/>
            <a:chOff x="12796139" y="5697981"/>
            <a:chExt cx="1645920" cy="692785"/>
          </a:xfrm>
        </p:grpSpPr>
        <p:sp>
          <p:nvSpPr>
            <p:cNvPr id="108" name="object 108"/>
            <p:cNvSpPr/>
            <p:nvPr/>
          </p:nvSpPr>
          <p:spPr>
            <a:xfrm>
              <a:off x="12808839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19" h="667385">
                  <a:moveTo>
                    <a:pt x="1508887" y="0"/>
                  </a:moveTo>
                  <a:lnTo>
                    <a:pt x="111251" y="0"/>
                  </a:ln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7" y="667257"/>
                  </a:lnTo>
                  <a:lnTo>
                    <a:pt x="1552128" y="658518"/>
                  </a:lnTo>
                  <a:lnTo>
                    <a:pt x="1587452" y="634682"/>
                  </a:lnTo>
                  <a:lnTo>
                    <a:pt x="1611274" y="599320"/>
                  </a:lnTo>
                  <a:lnTo>
                    <a:pt x="1620012" y="556005"/>
                  </a:lnTo>
                  <a:lnTo>
                    <a:pt x="1620012" y="111125"/>
                  </a:lnTo>
                  <a:lnTo>
                    <a:pt x="1611274" y="67883"/>
                  </a:lnTo>
                  <a:lnTo>
                    <a:pt x="1587452" y="32559"/>
                  </a:lnTo>
                  <a:lnTo>
                    <a:pt x="1552128" y="8737"/>
                  </a:lnTo>
                  <a:lnTo>
                    <a:pt x="1508887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12808839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19" h="667385">
                  <a:moveTo>
                    <a:pt x="111251" y="0"/>
                  </a:move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7" y="667257"/>
                  </a:lnTo>
                  <a:lnTo>
                    <a:pt x="1552128" y="658518"/>
                  </a:lnTo>
                  <a:lnTo>
                    <a:pt x="1587452" y="634682"/>
                  </a:lnTo>
                  <a:lnTo>
                    <a:pt x="1611274" y="599320"/>
                  </a:lnTo>
                  <a:lnTo>
                    <a:pt x="1620012" y="556005"/>
                  </a:lnTo>
                  <a:lnTo>
                    <a:pt x="1620012" y="111125"/>
                  </a:lnTo>
                  <a:lnTo>
                    <a:pt x="1611274" y="67883"/>
                  </a:lnTo>
                  <a:lnTo>
                    <a:pt x="1587452" y="32559"/>
                  </a:lnTo>
                  <a:lnTo>
                    <a:pt x="1552128" y="8737"/>
                  </a:lnTo>
                  <a:lnTo>
                    <a:pt x="1508887" y="0"/>
                  </a:lnTo>
                  <a:lnTo>
                    <a:pt x="111251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0" name="object 110"/>
          <p:cNvSpPr txBox="1"/>
          <p:nvPr/>
        </p:nvSpPr>
        <p:spPr>
          <a:xfrm>
            <a:off x="12968478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13090397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12" name="object 112"/>
          <p:cNvGrpSpPr/>
          <p:nvPr/>
        </p:nvGrpSpPr>
        <p:grpSpPr>
          <a:xfrm>
            <a:off x="543102" y="7467345"/>
            <a:ext cx="1645920" cy="796925"/>
            <a:chOff x="543102" y="7467345"/>
            <a:chExt cx="1645920" cy="796925"/>
          </a:xfrm>
        </p:grpSpPr>
        <p:sp>
          <p:nvSpPr>
            <p:cNvPr id="113" name="object 113"/>
            <p:cNvSpPr/>
            <p:nvPr/>
          </p:nvSpPr>
          <p:spPr>
            <a:xfrm>
              <a:off x="555802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549222" y="0"/>
                  </a:moveTo>
                  <a:lnTo>
                    <a:pt x="70777" y="0"/>
                  </a:lnTo>
                  <a:lnTo>
                    <a:pt x="43226" y="5552"/>
                  </a:lnTo>
                  <a:lnTo>
                    <a:pt x="20729" y="20701"/>
                  </a:lnTo>
                  <a:lnTo>
                    <a:pt x="5561" y="43183"/>
                  </a:lnTo>
                  <a:lnTo>
                    <a:pt x="0" y="70739"/>
                  </a:lnTo>
                  <a:lnTo>
                    <a:pt x="0" y="700532"/>
                  </a:lnTo>
                  <a:lnTo>
                    <a:pt x="5561" y="728087"/>
                  </a:lnTo>
                  <a:lnTo>
                    <a:pt x="20729" y="750570"/>
                  </a:lnTo>
                  <a:lnTo>
                    <a:pt x="43226" y="765718"/>
                  </a:lnTo>
                  <a:lnTo>
                    <a:pt x="70777" y="771271"/>
                  </a:lnTo>
                  <a:lnTo>
                    <a:pt x="1549222" y="771271"/>
                  </a:lnTo>
                  <a:lnTo>
                    <a:pt x="1576797" y="765718"/>
                  </a:lnTo>
                  <a:lnTo>
                    <a:pt x="1599323" y="750570"/>
                  </a:lnTo>
                  <a:lnTo>
                    <a:pt x="1614516" y="728087"/>
                  </a:lnTo>
                  <a:lnTo>
                    <a:pt x="1620088" y="700532"/>
                  </a:lnTo>
                  <a:lnTo>
                    <a:pt x="1620088" y="70739"/>
                  </a:lnTo>
                  <a:lnTo>
                    <a:pt x="1614516" y="43183"/>
                  </a:lnTo>
                  <a:lnTo>
                    <a:pt x="1599323" y="20701"/>
                  </a:lnTo>
                  <a:lnTo>
                    <a:pt x="1576797" y="5552"/>
                  </a:lnTo>
                  <a:lnTo>
                    <a:pt x="1549222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555802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70777" y="0"/>
                  </a:moveTo>
                  <a:lnTo>
                    <a:pt x="43226" y="5552"/>
                  </a:lnTo>
                  <a:lnTo>
                    <a:pt x="20729" y="20701"/>
                  </a:lnTo>
                  <a:lnTo>
                    <a:pt x="5561" y="43183"/>
                  </a:lnTo>
                  <a:lnTo>
                    <a:pt x="0" y="70739"/>
                  </a:lnTo>
                  <a:lnTo>
                    <a:pt x="0" y="700532"/>
                  </a:lnTo>
                  <a:lnTo>
                    <a:pt x="5561" y="728087"/>
                  </a:lnTo>
                  <a:lnTo>
                    <a:pt x="20729" y="750570"/>
                  </a:lnTo>
                  <a:lnTo>
                    <a:pt x="43226" y="765718"/>
                  </a:lnTo>
                  <a:lnTo>
                    <a:pt x="70777" y="771271"/>
                  </a:lnTo>
                  <a:lnTo>
                    <a:pt x="1549222" y="771271"/>
                  </a:lnTo>
                  <a:lnTo>
                    <a:pt x="1576797" y="765718"/>
                  </a:lnTo>
                  <a:lnTo>
                    <a:pt x="1599323" y="750570"/>
                  </a:lnTo>
                  <a:lnTo>
                    <a:pt x="1614516" y="728087"/>
                  </a:lnTo>
                  <a:lnTo>
                    <a:pt x="1620088" y="700532"/>
                  </a:lnTo>
                  <a:lnTo>
                    <a:pt x="1620088" y="70739"/>
                  </a:lnTo>
                  <a:lnTo>
                    <a:pt x="1614516" y="43183"/>
                  </a:lnTo>
                  <a:lnTo>
                    <a:pt x="1599323" y="20701"/>
                  </a:lnTo>
                  <a:lnTo>
                    <a:pt x="1576797" y="5552"/>
                  </a:lnTo>
                  <a:lnTo>
                    <a:pt x="1549222" y="0"/>
                  </a:lnTo>
                  <a:lnTo>
                    <a:pt x="70777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5" name="object 115"/>
          <p:cNvSpPr txBox="1"/>
          <p:nvPr/>
        </p:nvSpPr>
        <p:spPr>
          <a:xfrm>
            <a:off x="714248" y="7451749"/>
            <a:ext cx="1299845" cy="72009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135890" marR="125730" algn="ctr">
              <a:lnSpc>
                <a:spcPct val="151000"/>
              </a:lnSpc>
              <a:spcBef>
                <a:spcPts val="1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 </a:t>
            </a:r>
            <a:r>
              <a:rPr sz="1000" spc="-10" dirty="0">
                <a:latin typeface="Calibri"/>
                <a:cs typeface="Calibri"/>
              </a:rPr>
              <a:t>00000/000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16" name="object 116"/>
          <p:cNvGrpSpPr/>
          <p:nvPr/>
        </p:nvGrpSpPr>
        <p:grpSpPr>
          <a:xfrm>
            <a:off x="2293492" y="7467345"/>
            <a:ext cx="1645920" cy="796925"/>
            <a:chOff x="2293492" y="7467345"/>
            <a:chExt cx="1645920" cy="796925"/>
          </a:xfrm>
        </p:grpSpPr>
        <p:sp>
          <p:nvSpPr>
            <p:cNvPr id="117" name="object 117"/>
            <p:cNvSpPr/>
            <p:nvPr/>
          </p:nvSpPr>
          <p:spPr>
            <a:xfrm>
              <a:off x="2306192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491487" y="0"/>
                  </a:moveTo>
                  <a:lnTo>
                    <a:pt x="128650" y="0"/>
                  </a:lnTo>
                  <a:lnTo>
                    <a:pt x="78599" y="10098"/>
                  </a:lnTo>
                  <a:lnTo>
                    <a:pt x="37703" y="37639"/>
                  </a:lnTo>
                  <a:lnTo>
                    <a:pt x="1011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118" y="692779"/>
                  </a:lnTo>
                  <a:lnTo>
                    <a:pt x="37703" y="733631"/>
                  </a:lnTo>
                  <a:lnTo>
                    <a:pt x="78599" y="761172"/>
                  </a:lnTo>
                  <a:lnTo>
                    <a:pt x="128650" y="771271"/>
                  </a:lnTo>
                  <a:lnTo>
                    <a:pt x="1491487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9" y="642747"/>
                  </a:lnTo>
                  <a:lnTo>
                    <a:pt x="1620139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7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2306192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28650" y="0"/>
                  </a:moveTo>
                  <a:lnTo>
                    <a:pt x="78599" y="10098"/>
                  </a:lnTo>
                  <a:lnTo>
                    <a:pt x="37703" y="37639"/>
                  </a:lnTo>
                  <a:lnTo>
                    <a:pt x="1011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118" y="692779"/>
                  </a:lnTo>
                  <a:lnTo>
                    <a:pt x="37703" y="733631"/>
                  </a:lnTo>
                  <a:lnTo>
                    <a:pt x="78599" y="761172"/>
                  </a:lnTo>
                  <a:lnTo>
                    <a:pt x="128650" y="771271"/>
                  </a:lnTo>
                  <a:lnTo>
                    <a:pt x="1491487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9" y="642747"/>
                  </a:lnTo>
                  <a:lnTo>
                    <a:pt x="1620139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7" y="0"/>
                  </a:lnTo>
                  <a:lnTo>
                    <a:pt x="128650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9" name="object 119"/>
          <p:cNvSpPr txBox="1"/>
          <p:nvPr/>
        </p:nvSpPr>
        <p:spPr>
          <a:xfrm>
            <a:off x="2465577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20" name="object 120"/>
          <p:cNvGrpSpPr/>
          <p:nvPr/>
        </p:nvGrpSpPr>
        <p:grpSpPr>
          <a:xfrm>
            <a:off x="4043934" y="7467345"/>
            <a:ext cx="1645920" cy="796925"/>
            <a:chOff x="4043934" y="7467345"/>
            <a:chExt cx="1645920" cy="796925"/>
          </a:xfrm>
        </p:grpSpPr>
        <p:sp>
          <p:nvSpPr>
            <p:cNvPr id="121" name="object 121"/>
            <p:cNvSpPr/>
            <p:nvPr/>
          </p:nvSpPr>
          <p:spPr>
            <a:xfrm>
              <a:off x="4056634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491488" y="0"/>
                  </a:moveTo>
                  <a:lnTo>
                    <a:pt x="128650" y="0"/>
                  </a:lnTo>
                  <a:lnTo>
                    <a:pt x="78599" y="10098"/>
                  </a:lnTo>
                  <a:lnTo>
                    <a:pt x="37703" y="37639"/>
                  </a:lnTo>
                  <a:lnTo>
                    <a:pt x="1011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118" y="692779"/>
                  </a:lnTo>
                  <a:lnTo>
                    <a:pt x="37703" y="733631"/>
                  </a:lnTo>
                  <a:lnTo>
                    <a:pt x="78599" y="761172"/>
                  </a:lnTo>
                  <a:lnTo>
                    <a:pt x="128650" y="771271"/>
                  </a:lnTo>
                  <a:lnTo>
                    <a:pt x="1491488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9" y="642747"/>
                  </a:lnTo>
                  <a:lnTo>
                    <a:pt x="1620139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8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4056634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28650" y="0"/>
                  </a:moveTo>
                  <a:lnTo>
                    <a:pt x="78599" y="10098"/>
                  </a:lnTo>
                  <a:lnTo>
                    <a:pt x="37703" y="37639"/>
                  </a:lnTo>
                  <a:lnTo>
                    <a:pt x="1011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118" y="692779"/>
                  </a:lnTo>
                  <a:lnTo>
                    <a:pt x="37703" y="733631"/>
                  </a:lnTo>
                  <a:lnTo>
                    <a:pt x="78599" y="761172"/>
                  </a:lnTo>
                  <a:lnTo>
                    <a:pt x="128650" y="771271"/>
                  </a:lnTo>
                  <a:lnTo>
                    <a:pt x="1491488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9" y="642747"/>
                  </a:lnTo>
                  <a:lnTo>
                    <a:pt x="1620139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8" y="0"/>
                  </a:lnTo>
                  <a:lnTo>
                    <a:pt x="128650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3" name="object 123"/>
          <p:cNvSpPr txBox="1"/>
          <p:nvPr/>
        </p:nvSpPr>
        <p:spPr>
          <a:xfrm>
            <a:off x="4216653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24" name="object 124"/>
          <p:cNvGrpSpPr/>
          <p:nvPr/>
        </p:nvGrpSpPr>
        <p:grpSpPr>
          <a:xfrm>
            <a:off x="5794375" y="7467345"/>
            <a:ext cx="1645920" cy="796925"/>
            <a:chOff x="5794375" y="7467345"/>
            <a:chExt cx="1645920" cy="796925"/>
          </a:xfrm>
        </p:grpSpPr>
        <p:sp>
          <p:nvSpPr>
            <p:cNvPr id="125" name="object 125"/>
            <p:cNvSpPr/>
            <p:nvPr/>
          </p:nvSpPr>
          <p:spPr>
            <a:xfrm>
              <a:off x="5807075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491488" y="0"/>
                  </a:moveTo>
                  <a:lnTo>
                    <a:pt x="128650" y="0"/>
                  </a:lnTo>
                  <a:lnTo>
                    <a:pt x="78599" y="10098"/>
                  </a:lnTo>
                  <a:lnTo>
                    <a:pt x="37703" y="37639"/>
                  </a:lnTo>
                  <a:lnTo>
                    <a:pt x="1011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118" y="692779"/>
                  </a:lnTo>
                  <a:lnTo>
                    <a:pt x="37703" y="733631"/>
                  </a:lnTo>
                  <a:lnTo>
                    <a:pt x="78599" y="761172"/>
                  </a:lnTo>
                  <a:lnTo>
                    <a:pt x="128650" y="771271"/>
                  </a:lnTo>
                  <a:lnTo>
                    <a:pt x="1491488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9" y="642747"/>
                  </a:lnTo>
                  <a:lnTo>
                    <a:pt x="1620139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8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5807075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28650" y="0"/>
                  </a:moveTo>
                  <a:lnTo>
                    <a:pt x="78599" y="10098"/>
                  </a:lnTo>
                  <a:lnTo>
                    <a:pt x="37703" y="37639"/>
                  </a:lnTo>
                  <a:lnTo>
                    <a:pt x="1011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118" y="692779"/>
                  </a:lnTo>
                  <a:lnTo>
                    <a:pt x="37703" y="733631"/>
                  </a:lnTo>
                  <a:lnTo>
                    <a:pt x="78599" y="761172"/>
                  </a:lnTo>
                  <a:lnTo>
                    <a:pt x="128650" y="771271"/>
                  </a:lnTo>
                  <a:lnTo>
                    <a:pt x="1491488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9" y="642747"/>
                  </a:lnTo>
                  <a:lnTo>
                    <a:pt x="1620139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8" y="0"/>
                  </a:lnTo>
                  <a:lnTo>
                    <a:pt x="128650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7" name="object 127"/>
          <p:cNvSpPr txBox="1"/>
          <p:nvPr/>
        </p:nvSpPr>
        <p:spPr>
          <a:xfrm>
            <a:off x="5966586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 dirty="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 dirty="0">
              <a:latin typeface="Calibri"/>
              <a:cs typeface="Calibri"/>
            </a:endParaRPr>
          </a:p>
        </p:txBody>
      </p:sp>
      <p:grpSp>
        <p:nvGrpSpPr>
          <p:cNvPr id="128" name="object 128"/>
          <p:cNvGrpSpPr/>
          <p:nvPr/>
        </p:nvGrpSpPr>
        <p:grpSpPr>
          <a:xfrm>
            <a:off x="7544816" y="7467345"/>
            <a:ext cx="1645920" cy="796925"/>
            <a:chOff x="7544816" y="7467345"/>
            <a:chExt cx="1645920" cy="796925"/>
          </a:xfrm>
        </p:grpSpPr>
        <p:sp>
          <p:nvSpPr>
            <p:cNvPr id="129" name="object 129"/>
            <p:cNvSpPr/>
            <p:nvPr/>
          </p:nvSpPr>
          <p:spPr>
            <a:xfrm>
              <a:off x="7557516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491487" y="0"/>
                  </a:moveTo>
                  <a:lnTo>
                    <a:pt x="128524" y="0"/>
                  </a:ln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7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8" y="642747"/>
                  </a:lnTo>
                  <a:lnTo>
                    <a:pt x="1620138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7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7557516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28524" y="0"/>
                  </a:move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7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8" y="642747"/>
                  </a:lnTo>
                  <a:lnTo>
                    <a:pt x="1620138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7" y="0"/>
                  </a:lnTo>
                  <a:lnTo>
                    <a:pt x="128524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1" name="object 131"/>
          <p:cNvSpPr txBox="1"/>
          <p:nvPr/>
        </p:nvSpPr>
        <p:spPr>
          <a:xfrm>
            <a:off x="7717663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32" name="object 132"/>
          <p:cNvGrpSpPr/>
          <p:nvPr/>
        </p:nvGrpSpPr>
        <p:grpSpPr>
          <a:xfrm>
            <a:off x="9295256" y="7467345"/>
            <a:ext cx="1645920" cy="796925"/>
            <a:chOff x="9295256" y="7467345"/>
            <a:chExt cx="1645920" cy="796925"/>
          </a:xfrm>
        </p:grpSpPr>
        <p:sp>
          <p:nvSpPr>
            <p:cNvPr id="133" name="object 133"/>
            <p:cNvSpPr/>
            <p:nvPr/>
          </p:nvSpPr>
          <p:spPr>
            <a:xfrm>
              <a:off x="9307956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491488" y="0"/>
                  </a:moveTo>
                  <a:lnTo>
                    <a:pt x="128524" y="0"/>
                  </a:ln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8" y="771271"/>
                  </a:lnTo>
                  <a:lnTo>
                    <a:pt x="1541520" y="761172"/>
                  </a:lnTo>
                  <a:lnTo>
                    <a:pt x="1582372" y="733631"/>
                  </a:lnTo>
                  <a:lnTo>
                    <a:pt x="1609913" y="692779"/>
                  </a:lnTo>
                  <a:lnTo>
                    <a:pt x="1620012" y="642747"/>
                  </a:lnTo>
                  <a:lnTo>
                    <a:pt x="1620012" y="128524"/>
                  </a:lnTo>
                  <a:lnTo>
                    <a:pt x="1609913" y="78491"/>
                  </a:lnTo>
                  <a:lnTo>
                    <a:pt x="1582372" y="37639"/>
                  </a:lnTo>
                  <a:lnTo>
                    <a:pt x="1541520" y="10098"/>
                  </a:lnTo>
                  <a:lnTo>
                    <a:pt x="1491488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9307956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28524" y="0"/>
                  </a:move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8" y="771271"/>
                  </a:lnTo>
                  <a:lnTo>
                    <a:pt x="1541520" y="761172"/>
                  </a:lnTo>
                  <a:lnTo>
                    <a:pt x="1582372" y="733631"/>
                  </a:lnTo>
                  <a:lnTo>
                    <a:pt x="1609913" y="692779"/>
                  </a:lnTo>
                  <a:lnTo>
                    <a:pt x="1620012" y="642747"/>
                  </a:lnTo>
                  <a:lnTo>
                    <a:pt x="1620012" y="128524"/>
                  </a:lnTo>
                  <a:lnTo>
                    <a:pt x="1609913" y="78491"/>
                  </a:lnTo>
                  <a:lnTo>
                    <a:pt x="1582372" y="37639"/>
                  </a:lnTo>
                  <a:lnTo>
                    <a:pt x="1541520" y="10098"/>
                  </a:lnTo>
                  <a:lnTo>
                    <a:pt x="1491488" y="0"/>
                  </a:lnTo>
                  <a:lnTo>
                    <a:pt x="128524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5" name="object 135"/>
          <p:cNvSpPr txBox="1"/>
          <p:nvPr/>
        </p:nvSpPr>
        <p:spPr>
          <a:xfrm>
            <a:off x="9467468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36" name="object 136"/>
          <p:cNvGrpSpPr/>
          <p:nvPr/>
        </p:nvGrpSpPr>
        <p:grpSpPr>
          <a:xfrm>
            <a:off x="11045697" y="7467345"/>
            <a:ext cx="1645920" cy="796925"/>
            <a:chOff x="11045697" y="7467345"/>
            <a:chExt cx="1645920" cy="796925"/>
          </a:xfrm>
        </p:grpSpPr>
        <p:sp>
          <p:nvSpPr>
            <p:cNvPr id="137" name="object 137"/>
            <p:cNvSpPr/>
            <p:nvPr/>
          </p:nvSpPr>
          <p:spPr>
            <a:xfrm>
              <a:off x="11058397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491487" y="0"/>
                  </a:moveTo>
                  <a:lnTo>
                    <a:pt x="128524" y="0"/>
                  </a:ln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7" y="771271"/>
                  </a:lnTo>
                  <a:lnTo>
                    <a:pt x="1541520" y="761172"/>
                  </a:lnTo>
                  <a:lnTo>
                    <a:pt x="1582372" y="733631"/>
                  </a:lnTo>
                  <a:lnTo>
                    <a:pt x="1609913" y="692779"/>
                  </a:lnTo>
                  <a:lnTo>
                    <a:pt x="1620011" y="642747"/>
                  </a:lnTo>
                  <a:lnTo>
                    <a:pt x="1620011" y="128524"/>
                  </a:lnTo>
                  <a:lnTo>
                    <a:pt x="1609913" y="78491"/>
                  </a:lnTo>
                  <a:lnTo>
                    <a:pt x="1582372" y="37639"/>
                  </a:lnTo>
                  <a:lnTo>
                    <a:pt x="1541520" y="10098"/>
                  </a:lnTo>
                  <a:lnTo>
                    <a:pt x="1491487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11058397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28524" y="0"/>
                  </a:move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7" y="771271"/>
                  </a:lnTo>
                  <a:lnTo>
                    <a:pt x="1541520" y="761172"/>
                  </a:lnTo>
                  <a:lnTo>
                    <a:pt x="1582372" y="733631"/>
                  </a:lnTo>
                  <a:lnTo>
                    <a:pt x="1609913" y="692779"/>
                  </a:lnTo>
                  <a:lnTo>
                    <a:pt x="1620011" y="642747"/>
                  </a:lnTo>
                  <a:lnTo>
                    <a:pt x="1620011" y="128524"/>
                  </a:lnTo>
                  <a:lnTo>
                    <a:pt x="1609913" y="78491"/>
                  </a:lnTo>
                  <a:lnTo>
                    <a:pt x="1582372" y="37639"/>
                  </a:lnTo>
                  <a:lnTo>
                    <a:pt x="1541520" y="10098"/>
                  </a:lnTo>
                  <a:lnTo>
                    <a:pt x="1491487" y="0"/>
                  </a:lnTo>
                  <a:lnTo>
                    <a:pt x="128524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9" name="object 139"/>
          <p:cNvSpPr txBox="1"/>
          <p:nvPr/>
        </p:nvSpPr>
        <p:spPr>
          <a:xfrm>
            <a:off x="11218926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40" name="object 140"/>
          <p:cNvGrpSpPr/>
          <p:nvPr/>
        </p:nvGrpSpPr>
        <p:grpSpPr>
          <a:xfrm>
            <a:off x="12796139" y="7467345"/>
            <a:ext cx="1645920" cy="796925"/>
            <a:chOff x="12796139" y="7467345"/>
            <a:chExt cx="1645920" cy="796925"/>
          </a:xfrm>
        </p:grpSpPr>
        <p:sp>
          <p:nvSpPr>
            <p:cNvPr id="141" name="object 141"/>
            <p:cNvSpPr/>
            <p:nvPr/>
          </p:nvSpPr>
          <p:spPr>
            <a:xfrm>
              <a:off x="12808839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19" h="771525">
                  <a:moveTo>
                    <a:pt x="1491487" y="0"/>
                  </a:moveTo>
                  <a:lnTo>
                    <a:pt x="128524" y="0"/>
                  </a:ln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7" y="771271"/>
                  </a:lnTo>
                  <a:lnTo>
                    <a:pt x="1541520" y="761172"/>
                  </a:lnTo>
                  <a:lnTo>
                    <a:pt x="1582372" y="733631"/>
                  </a:lnTo>
                  <a:lnTo>
                    <a:pt x="1609913" y="692779"/>
                  </a:lnTo>
                  <a:lnTo>
                    <a:pt x="1620012" y="642747"/>
                  </a:lnTo>
                  <a:lnTo>
                    <a:pt x="1620012" y="128524"/>
                  </a:lnTo>
                  <a:lnTo>
                    <a:pt x="1609913" y="78491"/>
                  </a:lnTo>
                  <a:lnTo>
                    <a:pt x="1582372" y="37639"/>
                  </a:lnTo>
                  <a:lnTo>
                    <a:pt x="1541520" y="10098"/>
                  </a:lnTo>
                  <a:lnTo>
                    <a:pt x="1491487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12808839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19" h="771525">
                  <a:moveTo>
                    <a:pt x="128524" y="0"/>
                  </a:move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7" y="771271"/>
                  </a:lnTo>
                  <a:lnTo>
                    <a:pt x="1541520" y="761172"/>
                  </a:lnTo>
                  <a:lnTo>
                    <a:pt x="1582372" y="733631"/>
                  </a:lnTo>
                  <a:lnTo>
                    <a:pt x="1609913" y="692779"/>
                  </a:lnTo>
                  <a:lnTo>
                    <a:pt x="1620012" y="642747"/>
                  </a:lnTo>
                  <a:lnTo>
                    <a:pt x="1620012" y="128524"/>
                  </a:lnTo>
                  <a:lnTo>
                    <a:pt x="1609913" y="78491"/>
                  </a:lnTo>
                  <a:lnTo>
                    <a:pt x="1582372" y="37639"/>
                  </a:lnTo>
                  <a:lnTo>
                    <a:pt x="1541520" y="10098"/>
                  </a:lnTo>
                  <a:lnTo>
                    <a:pt x="1491487" y="0"/>
                  </a:lnTo>
                  <a:lnTo>
                    <a:pt x="128524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3" name="object 143"/>
          <p:cNvSpPr txBox="1"/>
          <p:nvPr/>
        </p:nvSpPr>
        <p:spPr>
          <a:xfrm>
            <a:off x="12968478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44" name="object 144"/>
          <p:cNvGrpSpPr/>
          <p:nvPr/>
        </p:nvGrpSpPr>
        <p:grpSpPr>
          <a:xfrm>
            <a:off x="543102" y="2044699"/>
            <a:ext cx="1645920" cy="394335"/>
            <a:chOff x="543102" y="2044699"/>
            <a:chExt cx="1645920" cy="394335"/>
          </a:xfrm>
        </p:grpSpPr>
        <p:sp>
          <p:nvSpPr>
            <p:cNvPr id="145" name="object 145"/>
            <p:cNvSpPr/>
            <p:nvPr/>
          </p:nvSpPr>
          <p:spPr>
            <a:xfrm>
              <a:off x="555802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86179" y="0"/>
                  </a:moveTo>
                  <a:lnTo>
                    <a:pt x="33858" y="0"/>
                  </a:lnTo>
                  <a:lnTo>
                    <a:pt x="20681" y="2653"/>
                  </a:lnTo>
                  <a:lnTo>
                    <a:pt x="9918" y="9890"/>
                  </a:lnTo>
                  <a:lnTo>
                    <a:pt x="2661" y="20627"/>
                  </a:lnTo>
                  <a:lnTo>
                    <a:pt x="0" y="33781"/>
                  </a:lnTo>
                  <a:lnTo>
                    <a:pt x="0" y="335025"/>
                  </a:lnTo>
                  <a:lnTo>
                    <a:pt x="2661" y="348253"/>
                  </a:lnTo>
                  <a:lnTo>
                    <a:pt x="9918" y="359028"/>
                  </a:lnTo>
                  <a:lnTo>
                    <a:pt x="20681" y="366279"/>
                  </a:lnTo>
                  <a:lnTo>
                    <a:pt x="33858" y="368934"/>
                  </a:lnTo>
                  <a:lnTo>
                    <a:pt x="1586179" y="368934"/>
                  </a:lnTo>
                  <a:lnTo>
                    <a:pt x="1599353" y="366279"/>
                  </a:lnTo>
                  <a:lnTo>
                    <a:pt x="1610134" y="359028"/>
                  </a:lnTo>
                  <a:lnTo>
                    <a:pt x="1617415" y="348253"/>
                  </a:lnTo>
                  <a:lnTo>
                    <a:pt x="1620088" y="335025"/>
                  </a:lnTo>
                  <a:lnTo>
                    <a:pt x="1620088" y="33781"/>
                  </a:lnTo>
                  <a:lnTo>
                    <a:pt x="1617415" y="20627"/>
                  </a:lnTo>
                  <a:lnTo>
                    <a:pt x="1610134" y="9890"/>
                  </a:lnTo>
                  <a:lnTo>
                    <a:pt x="1599353" y="2653"/>
                  </a:lnTo>
                  <a:lnTo>
                    <a:pt x="1586179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555802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33858" y="0"/>
                  </a:moveTo>
                  <a:lnTo>
                    <a:pt x="20681" y="2653"/>
                  </a:lnTo>
                  <a:lnTo>
                    <a:pt x="9918" y="9890"/>
                  </a:lnTo>
                  <a:lnTo>
                    <a:pt x="2661" y="20627"/>
                  </a:lnTo>
                  <a:lnTo>
                    <a:pt x="0" y="33781"/>
                  </a:lnTo>
                  <a:lnTo>
                    <a:pt x="0" y="335025"/>
                  </a:lnTo>
                  <a:lnTo>
                    <a:pt x="2661" y="348253"/>
                  </a:lnTo>
                  <a:lnTo>
                    <a:pt x="9918" y="359028"/>
                  </a:lnTo>
                  <a:lnTo>
                    <a:pt x="20681" y="366279"/>
                  </a:lnTo>
                  <a:lnTo>
                    <a:pt x="33858" y="368934"/>
                  </a:lnTo>
                  <a:lnTo>
                    <a:pt x="1586179" y="368934"/>
                  </a:lnTo>
                  <a:lnTo>
                    <a:pt x="1599353" y="366279"/>
                  </a:lnTo>
                  <a:lnTo>
                    <a:pt x="1610134" y="359028"/>
                  </a:lnTo>
                  <a:lnTo>
                    <a:pt x="1617415" y="348253"/>
                  </a:lnTo>
                  <a:lnTo>
                    <a:pt x="1620088" y="335025"/>
                  </a:lnTo>
                  <a:lnTo>
                    <a:pt x="1620088" y="33781"/>
                  </a:lnTo>
                  <a:lnTo>
                    <a:pt x="1617415" y="20627"/>
                  </a:lnTo>
                  <a:lnTo>
                    <a:pt x="1610134" y="9890"/>
                  </a:lnTo>
                  <a:lnTo>
                    <a:pt x="1599353" y="2653"/>
                  </a:lnTo>
                  <a:lnTo>
                    <a:pt x="1586179" y="0"/>
                  </a:lnTo>
                  <a:lnTo>
                    <a:pt x="33858" y="0"/>
                  </a:lnTo>
                  <a:close/>
                </a:path>
              </a:pathLst>
            </a:custGeom>
            <a:ln w="25399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7" name="object 147"/>
          <p:cNvSpPr txBox="1"/>
          <p:nvPr/>
        </p:nvSpPr>
        <p:spPr>
          <a:xfrm>
            <a:off x="714248" y="2098293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48" name="object 148"/>
          <p:cNvGrpSpPr/>
          <p:nvPr/>
        </p:nvGrpSpPr>
        <p:grpSpPr>
          <a:xfrm>
            <a:off x="2293492" y="2044699"/>
            <a:ext cx="1645920" cy="394335"/>
            <a:chOff x="2293492" y="2044699"/>
            <a:chExt cx="1645920" cy="394335"/>
          </a:xfrm>
        </p:grpSpPr>
        <p:sp>
          <p:nvSpPr>
            <p:cNvPr id="149" name="object 149"/>
            <p:cNvSpPr/>
            <p:nvPr/>
          </p:nvSpPr>
          <p:spPr>
            <a:xfrm>
              <a:off x="2306192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58544" y="0"/>
                  </a:moveTo>
                  <a:lnTo>
                    <a:pt x="61594" y="0"/>
                  </a:lnTo>
                  <a:lnTo>
                    <a:pt x="37611" y="4835"/>
                  </a:lnTo>
                  <a:lnTo>
                    <a:pt x="18033" y="18018"/>
                  </a:lnTo>
                  <a:lnTo>
                    <a:pt x="4837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7" y="331376"/>
                  </a:lnTo>
                  <a:lnTo>
                    <a:pt x="18033" y="350916"/>
                  </a:lnTo>
                  <a:lnTo>
                    <a:pt x="37611" y="364099"/>
                  </a:lnTo>
                  <a:lnTo>
                    <a:pt x="61594" y="368934"/>
                  </a:lnTo>
                  <a:lnTo>
                    <a:pt x="1558544" y="368934"/>
                  </a:lnTo>
                  <a:lnTo>
                    <a:pt x="1582527" y="364099"/>
                  </a:lnTo>
                  <a:lnTo>
                    <a:pt x="1602105" y="350916"/>
                  </a:lnTo>
                  <a:lnTo>
                    <a:pt x="1615301" y="331376"/>
                  </a:lnTo>
                  <a:lnTo>
                    <a:pt x="1620139" y="307466"/>
                  </a:lnTo>
                  <a:lnTo>
                    <a:pt x="1620139" y="61467"/>
                  </a:lnTo>
                  <a:lnTo>
                    <a:pt x="1615301" y="37558"/>
                  </a:lnTo>
                  <a:lnTo>
                    <a:pt x="1602105" y="18018"/>
                  </a:lnTo>
                  <a:lnTo>
                    <a:pt x="1582527" y="4835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2306192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61594" y="0"/>
                  </a:moveTo>
                  <a:lnTo>
                    <a:pt x="37611" y="4835"/>
                  </a:lnTo>
                  <a:lnTo>
                    <a:pt x="18033" y="18018"/>
                  </a:lnTo>
                  <a:lnTo>
                    <a:pt x="4837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7" y="331376"/>
                  </a:lnTo>
                  <a:lnTo>
                    <a:pt x="18033" y="350916"/>
                  </a:lnTo>
                  <a:lnTo>
                    <a:pt x="37611" y="364099"/>
                  </a:lnTo>
                  <a:lnTo>
                    <a:pt x="61594" y="368934"/>
                  </a:lnTo>
                  <a:lnTo>
                    <a:pt x="1558544" y="368934"/>
                  </a:lnTo>
                  <a:lnTo>
                    <a:pt x="1582527" y="364099"/>
                  </a:lnTo>
                  <a:lnTo>
                    <a:pt x="1602105" y="350916"/>
                  </a:lnTo>
                  <a:lnTo>
                    <a:pt x="1615301" y="331376"/>
                  </a:lnTo>
                  <a:lnTo>
                    <a:pt x="1620139" y="307466"/>
                  </a:lnTo>
                  <a:lnTo>
                    <a:pt x="1620139" y="61467"/>
                  </a:lnTo>
                  <a:lnTo>
                    <a:pt x="1615301" y="37558"/>
                  </a:lnTo>
                  <a:lnTo>
                    <a:pt x="1602105" y="18018"/>
                  </a:lnTo>
                  <a:lnTo>
                    <a:pt x="1582527" y="4835"/>
                  </a:lnTo>
                  <a:lnTo>
                    <a:pt x="1558544" y="0"/>
                  </a:lnTo>
                  <a:lnTo>
                    <a:pt x="61594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1" name="object 151"/>
          <p:cNvGrpSpPr/>
          <p:nvPr/>
        </p:nvGrpSpPr>
        <p:grpSpPr>
          <a:xfrm>
            <a:off x="4043934" y="2044699"/>
            <a:ext cx="1645920" cy="394335"/>
            <a:chOff x="4043934" y="2044699"/>
            <a:chExt cx="1645920" cy="394335"/>
          </a:xfrm>
        </p:grpSpPr>
        <p:sp>
          <p:nvSpPr>
            <p:cNvPr id="152" name="object 152"/>
            <p:cNvSpPr/>
            <p:nvPr/>
          </p:nvSpPr>
          <p:spPr>
            <a:xfrm>
              <a:off x="4056634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58543" y="0"/>
                  </a:moveTo>
                  <a:lnTo>
                    <a:pt x="61594" y="0"/>
                  </a:lnTo>
                  <a:lnTo>
                    <a:pt x="37611" y="4835"/>
                  </a:lnTo>
                  <a:lnTo>
                    <a:pt x="18033" y="18018"/>
                  </a:lnTo>
                  <a:lnTo>
                    <a:pt x="4837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7" y="331376"/>
                  </a:lnTo>
                  <a:lnTo>
                    <a:pt x="18034" y="350916"/>
                  </a:lnTo>
                  <a:lnTo>
                    <a:pt x="37611" y="364099"/>
                  </a:lnTo>
                  <a:lnTo>
                    <a:pt x="61594" y="368934"/>
                  </a:lnTo>
                  <a:lnTo>
                    <a:pt x="1558543" y="368934"/>
                  </a:lnTo>
                  <a:lnTo>
                    <a:pt x="1582527" y="364099"/>
                  </a:lnTo>
                  <a:lnTo>
                    <a:pt x="1602104" y="350916"/>
                  </a:lnTo>
                  <a:lnTo>
                    <a:pt x="1615301" y="331376"/>
                  </a:lnTo>
                  <a:lnTo>
                    <a:pt x="1620139" y="307466"/>
                  </a:lnTo>
                  <a:lnTo>
                    <a:pt x="1620139" y="61467"/>
                  </a:lnTo>
                  <a:lnTo>
                    <a:pt x="1615301" y="37558"/>
                  </a:lnTo>
                  <a:lnTo>
                    <a:pt x="1602104" y="18018"/>
                  </a:lnTo>
                  <a:lnTo>
                    <a:pt x="1582527" y="4835"/>
                  </a:lnTo>
                  <a:lnTo>
                    <a:pt x="1558543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4056634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61594" y="0"/>
                  </a:moveTo>
                  <a:lnTo>
                    <a:pt x="37611" y="4835"/>
                  </a:lnTo>
                  <a:lnTo>
                    <a:pt x="18033" y="18018"/>
                  </a:lnTo>
                  <a:lnTo>
                    <a:pt x="4837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7" y="331376"/>
                  </a:lnTo>
                  <a:lnTo>
                    <a:pt x="18034" y="350916"/>
                  </a:lnTo>
                  <a:lnTo>
                    <a:pt x="37611" y="364099"/>
                  </a:lnTo>
                  <a:lnTo>
                    <a:pt x="61594" y="368934"/>
                  </a:lnTo>
                  <a:lnTo>
                    <a:pt x="1558543" y="368934"/>
                  </a:lnTo>
                  <a:lnTo>
                    <a:pt x="1582527" y="364099"/>
                  </a:lnTo>
                  <a:lnTo>
                    <a:pt x="1602104" y="350916"/>
                  </a:lnTo>
                  <a:lnTo>
                    <a:pt x="1615301" y="331376"/>
                  </a:lnTo>
                  <a:lnTo>
                    <a:pt x="1620139" y="307466"/>
                  </a:lnTo>
                  <a:lnTo>
                    <a:pt x="1620139" y="61467"/>
                  </a:lnTo>
                  <a:lnTo>
                    <a:pt x="1615301" y="37558"/>
                  </a:lnTo>
                  <a:lnTo>
                    <a:pt x="1602104" y="18018"/>
                  </a:lnTo>
                  <a:lnTo>
                    <a:pt x="1582527" y="4835"/>
                  </a:lnTo>
                  <a:lnTo>
                    <a:pt x="1558543" y="0"/>
                  </a:lnTo>
                  <a:lnTo>
                    <a:pt x="61594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4" name="object 154"/>
          <p:cNvGrpSpPr/>
          <p:nvPr/>
        </p:nvGrpSpPr>
        <p:grpSpPr>
          <a:xfrm>
            <a:off x="5794375" y="2044699"/>
            <a:ext cx="1645920" cy="394335"/>
            <a:chOff x="5794375" y="2044699"/>
            <a:chExt cx="1645920" cy="394335"/>
          </a:xfrm>
        </p:grpSpPr>
        <p:sp>
          <p:nvSpPr>
            <p:cNvPr id="155" name="object 155"/>
            <p:cNvSpPr/>
            <p:nvPr/>
          </p:nvSpPr>
          <p:spPr>
            <a:xfrm>
              <a:off x="5807075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58544" y="0"/>
                  </a:moveTo>
                  <a:lnTo>
                    <a:pt x="61595" y="0"/>
                  </a:lnTo>
                  <a:lnTo>
                    <a:pt x="37611" y="4835"/>
                  </a:lnTo>
                  <a:lnTo>
                    <a:pt x="18034" y="18018"/>
                  </a:lnTo>
                  <a:lnTo>
                    <a:pt x="4837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7" y="331376"/>
                  </a:lnTo>
                  <a:lnTo>
                    <a:pt x="18034" y="350916"/>
                  </a:lnTo>
                  <a:lnTo>
                    <a:pt x="37611" y="364099"/>
                  </a:lnTo>
                  <a:lnTo>
                    <a:pt x="61595" y="368934"/>
                  </a:lnTo>
                  <a:lnTo>
                    <a:pt x="1558544" y="368934"/>
                  </a:lnTo>
                  <a:lnTo>
                    <a:pt x="1582527" y="364099"/>
                  </a:lnTo>
                  <a:lnTo>
                    <a:pt x="1602105" y="350916"/>
                  </a:lnTo>
                  <a:lnTo>
                    <a:pt x="1615301" y="331376"/>
                  </a:lnTo>
                  <a:lnTo>
                    <a:pt x="1620139" y="307466"/>
                  </a:lnTo>
                  <a:lnTo>
                    <a:pt x="1620139" y="61467"/>
                  </a:lnTo>
                  <a:lnTo>
                    <a:pt x="1615301" y="37558"/>
                  </a:lnTo>
                  <a:lnTo>
                    <a:pt x="1602105" y="18018"/>
                  </a:lnTo>
                  <a:lnTo>
                    <a:pt x="1582527" y="4835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5807075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61595" y="0"/>
                  </a:moveTo>
                  <a:lnTo>
                    <a:pt x="37611" y="4835"/>
                  </a:lnTo>
                  <a:lnTo>
                    <a:pt x="18034" y="18018"/>
                  </a:lnTo>
                  <a:lnTo>
                    <a:pt x="4837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7" y="331376"/>
                  </a:lnTo>
                  <a:lnTo>
                    <a:pt x="18034" y="350916"/>
                  </a:lnTo>
                  <a:lnTo>
                    <a:pt x="37611" y="364099"/>
                  </a:lnTo>
                  <a:lnTo>
                    <a:pt x="61595" y="368934"/>
                  </a:lnTo>
                  <a:lnTo>
                    <a:pt x="1558544" y="368934"/>
                  </a:lnTo>
                  <a:lnTo>
                    <a:pt x="1582527" y="364099"/>
                  </a:lnTo>
                  <a:lnTo>
                    <a:pt x="1602105" y="350916"/>
                  </a:lnTo>
                  <a:lnTo>
                    <a:pt x="1615301" y="331376"/>
                  </a:lnTo>
                  <a:lnTo>
                    <a:pt x="1620139" y="307466"/>
                  </a:lnTo>
                  <a:lnTo>
                    <a:pt x="1620139" y="61467"/>
                  </a:lnTo>
                  <a:lnTo>
                    <a:pt x="1615301" y="37558"/>
                  </a:lnTo>
                  <a:lnTo>
                    <a:pt x="1602105" y="18018"/>
                  </a:lnTo>
                  <a:lnTo>
                    <a:pt x="1582527" y="4835"/>
                  </a:lnTo>
                  <a:lnTo>
                    <a:pt x="1558544" y="0"/>
                  </a:lnTo>
                  <a:lnTo>
                    <a:pt x="61595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7" name="object 157"/>
          <p:cNvGrpSpPr/>
          <p:nvPr/>
        </p:nvGrpSpPr>
        <p:grpSpPr>
          <a:xfrm>
            <a:off x="7544816" y="2044699"/>
            <a:ext cx="1645920" cy="394335"/>
            <a:chOff x="7544816" y="2044699"/>
            <a:chExt cx="1645920" cy="394335"/>
          </a:xfrm>
        </p:grpSpPr>
        <p:sp>
          <p:nvSpPr>
            <p:cNvPr id="158" name="object 158"/>
            <p:cNvSpPr/>
            <p:nvPr/>
          </p:nvSpPr>
          <p:spPr>
            <a:xfrm>
              <a:off x="7557516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58543" y="0"/>
                  </a:moveTo>
                  <a:lnTo>
                    <a:pt x="61467" y="0"/>
                  </a:ln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7" y="368934"/>
                  </a:lnTo>
                  <a:lnTo>
                    <a:pt x="1558543" y="368934"/>
                  </a:lnTo>
                  <a:lnTo>
                    <a:pt x="1582527" y="364099"/>
                  </a:lnTo>
                  <a:lnTo>
                    <a:pt x="1602104" y="350916"/>
                  </a:lnTo>
                  <a:lnTo>
                    <a:pt x="1615301" y="331376"/>
                  </a:lnTo>
                  <a:lnTo>
                    <a:pt x="1620138" y="307466"/>
                  </a:lnTo>
                  <a:lnTo>
                    <a:pt x="1620138" y="61467"/>
                  </a:lnTo>
                  <a:lnTo>
                    <a:pt x="1615301" y="37558"/>
                  </a:lnTo>
                  <a:lnTo>
                    <a:pt x="1602104" y="18018"/>
                  </a:lnTo>
                  <a:lnTo>
                    <a:pt x="1582527" y="4835"/>
                  </a:lnTo>
                  <a:lnTo>
                    <a:pt x="1558543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7557516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61467" y="0"/>
                  </a:move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7" y="368934"/>
                  </a:lnTo>
                  <a:lnTo>
                    <a:pt x="1558543" y="368934"/>
                  </a:lnTo>
                  <a:lnTo>
                    <a:pt x="1582527" y="364099"/>
                  </a:lnTo>
                  <a:lnTo>
                    <a:pt x="1602104" y="350916"/>
                  </a:lnTo>
                  <a:lnTo>
                    <a:pt x="1615301" y="331376"/>
                  </a:lnTo>
                  <a:lnTo>
                    <a:pt x="1620138" y="307466"/>
                  </a:lnTo>
                  <a:lnTo>
                    <a:pt x="1620138" y="61467"/>
                  </a:lnTo>
                  <a:lnTo>
                    <a:pt x="1615301" y="37558"/>
                  </a:lnTo>
                  <a:lnTo>
                    <a:pt x="1602104" y="18018"/>
                  </a:lnTo>
                  <a:lnTo>
                    <a:pt x="1582527" y="4835"/>
                  </a:lnTo>
                  <a:lnTo>
                    <a:pt x="1558543" y="0"/>
                  </a:lnTo>
                  <a:lnTo>
                    <a:pt x="61467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0" name="object 160"/>
          <p:cNvGrpSpPr/>
          <p:nvPr/>
        </p:nvGrpSpPr>
        <p:grpSpPr>
          <a:xfrm>
            <a:off x="9295256" y="2044699"/>
            <a:ext cx="1645920" cy="394335"/>
            <a:chOff x="9295256" y="2044699"/>
            <a:chExt cx="1645920" cy="394335"/>
          </a:xfrm>
        </p:grpSpPr>
        <p:sp>
          <p:nvSpPr>
            <p:cNvPr id="161" name="object 161"/>
            <p:cNvSpPr/>
            <p:nvPr/>
          </p:nvSpPr>
          <p:spPr>
            <a:xfrm>
              <a:off x="9307956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58544" y="0"/>
                  </a:moveTo>
                  <a:lnTo>
                    <a:pt x="61468" y="0"/>
                  </a:ln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8" y="368934"/>
                  </a:lnTo>
                  <a:lnTo>
                    <a:pt x="1558544" y="368934"/>
                  </a:lnTo>
                  <a:lnTo>
                    <a:pt x="1582507" y="364099"/>
                  </a:lnTo>
                  <a:lnTo>
                    <a:pt x="1602041" y="350916"/>
                  </a:lnTo>
                  <a:lnTo>
                    <a:pt x="1615193" y="331376"/>
                  </a:lnTo>
                  <a:lnTo>
                    <a:pt x="1620012" y="307466"/>
                  </a:lnTo>
                  <a:lnTo>
                    <a:pt x="1620012" y="61467"/>
                  </a:lnTo>
                  <a:lnTo>
                    <a:pt x="1615193" y="37558"/>
                  </a:lnTo>
                  <a:lnTo>
                    <a:pt x="1602041" y="18018"/>
                  </a:lnTo>
                  <a:lnTo>
                    <a:pt x="1582507" y="4835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9307956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61468" y="0"/>
                  </a:move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8" y="368934"/>
                  </a:lnTo>
                  <a:lnTo>
                    <a:pt x="1558544" y="368934"/>
                  </a:lnTo>
                  <a:lnTo>
                    <a:pt x="1582507" y="364099"/>
                  </a:lnTo>
                  <a:lnTo>
                    <a:pt x="1602041" y="350916"/>
                  </a:lnTo>
                  <a:lnTo>
                    <a:pt x="1615193" y="331376"/>
                  </a:lnTo>
                  <a:lnTo>
                    <a:pt x="1620012" y="307466"/>
                  </a:lnTo>
                  <a:lnTo>
                    <a:pt x="1620012" y="61467"/>
                  </a:lnTo>
                  <a:lnTo>
                    <a:pt x="1615193" y="37558"/>
                  </a:lnTo>
                  <a:lnTo>
                    <a:pt x="1602041" y="18018"/>
                  </a:lnTo>
                  <a:lnTo>
                    <a:pt x="1582507" y="4835"/>
                  </a:lnTo>
                  <a:lnTo>
                    <a:pt x="1558544" y="0"/>
                  </a:lnTo>
                  <a:lnTo>
                    <a:pt x="61468" y="0"/>
                  </a:lnTo>
                  <a:close/>
                </a:path>
              </a:pathLst>
            </a:custGeom>
            <a:ln w="25399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3" name="object 163"/>
          <p:cNvGrpSpPr/>
          <p:nvPr/>
        </p:nvGrpSpPr>
        <p:grpSpPr>
          <a:xfrm>
            <a:off x="11045697" y="2044699"/>
            <a:ext cx="1645920" cy="394335"/>
            <a:chOff x="11045697" y="2044699"/>
            <a:chExt cx="1645920" cy="394335"/>
          </a:xfrm>
        </p:grpSpPr>
        <p:sp>
          <p:nvSpPr>
            <p:cNvPr id="164" name="object 164"/>
            <p:cNvSpPr/>
            <p:nvPr/>
          </p:nvSpPr>
          <p:spPr>
            <a:xfrm>
              <a:off x="11058397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58544" y="0"/>
                  </a:moveTo>
                  <a:lnTo>
                    <a:pt x="61468" y="0"/>
                  </a:ln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8" y="368934"/>
                  </a:lnTo>
                  <a:lnTo>
                    <a:pt x="1558544" y="368934"/>
                  </a:lnTo>
                  <a:lnTo>
                    <a:pt x="1582507" y="364099"/>
                  </a:lnTo>
                  <a:lnTo>
                    <a:pt x="1602041" y="350916"/>
                  </a:lnTo>
                  <a:lnTo>
                    <a:pt x="1615193" y="331376"/>
                  </a:lnTo>
                  <a:lnTo>
                    <a:pt x="1620011" y="307466"/>
                  </a:lnTo>
                  <a:lnTo>
                    <a:pt x="1620011" y="61467"/>
                  </a:lnTo>
                  <a:lnTo>
                    <a:pt x="1615193" y="37558"/>
                  </a:lnTo>
                  <a:lnTo>
                    <a:pt x="1602041" y="18018"/>
                  </a:lnTo>
                  <a:lnTo>
                    <a:pt x="1582507" y="4835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11058397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61468" y="0"/>
                  </a:move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8" y="368934"/>
                  </a:lnTo>
                  <a:lnTo>
                    <a:pt x="1558544" y="368934"/>
                  </a:lnTo>
                  <a:lnTo>
                    <a:pt x="1582507" y="364099"/>
                  </a:lnTo>
                  <a:lnTo>
                    <a:pt x="1602041" y="350916"/>
                  </a:lnTo>
                  <a:lnTo>
                    <a:pt x="1615193" y="331376"/>
                  </a:lnTo>
                  <a:lnTo>
                    <a:pt x="1620011" y="307466"/>
                  </a:lnTo>
                  <a:lnTo>
                    <a:pt x="1620011" y="61467"/>
                  </a:lnTo>
                  <a:lnTo>
                    <a:pt x="1615193" y="37558"/>
                  </a:lnTo>
                  <a:lnTo>
                    <a:pt x="1602041" y="18018"/>
                  </a:lnTo>
                  <a:lnTo>
                    <a:pt x="1582507" y="4835"/>
                  </a:lnTo>
                  <a:lnTo>
                    <a:pt x="1558544" y="0"/>
                  </a:lnTo>
                  <a:lnTo>
                    <a:pt x="61468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6" name="object 166"/>
          <p:cNvSpPr txBox="1"/>
          <p:nvPr/>
        </p:nvSpPr>
        <p:spPr>
          <a:xfrm>
            <a:off x="2464054" y="1593849"/>
            <a:ext cx="10053320" cy="689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435" algn="ctr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Calibri"/>
                <a:cs typeface="Calibri"/>
              </a:rPr>
              <a:t>FLUXOGRAMA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CURSO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i="1" dirty="0">
                <a:latin typeface="Calibri"/>
                <a:cs typeface="Calibri"/>
              </a:rPr>
              <a:t>NOME</a:t>
            </a:r>
            <a:r>
              <a:rPr sz="2000" b="1" i="1" spc="-30" dirty="0">
                <a:latin typeface="Calibri"/>
                <a:cs typeface="Calibri"/>
              </a:rPr>
              <a:t> </a:t>
            </a:r>
            <a:r>
              <a:rPr sz="2000" b="1" i="1" dirty="0">
                <a:latin typeface="Calibri"/>
                <a:cs typeface="Calibri"/>
              </a:rPr>
              <a:t>DO</a:t>
            </a:r>
            <a:r>
              <a:rPr sz="2000" b="1" i="1" spc="-35" dirty="0">
                <a:latin typeface="Calibri"/>
                <a:cs typeface="Calibri"/>
              </a:rPr>
              <a:t> </a:t>
            </a:r>
            <a:r>
              <a:rPr sz="2000" b="1" i="1" dirty="0">
                <a:latin typeface="Calibri"/>
                <a:cs typeface="Calibri"/>
              </a:rPr>
              <a:t>CURSO</a:t>
            </a:r>
            <a:r>
              <a:rPr sz="2000" b="1" i="1" spc="-40" dirty="0">
                <a:latin typeface="Calibri"/>
                <a:cs typeface="Calibri"/>
              </a:rPr>
              <a:t> </a:t>
            </a:r>
            <a:r>
              <a:rPr sz="2000" b="1" spc="-30" dirty="0">
                <a:latin typeface="Calibri"/>
                <a:cs typeface="Calibri"/>
              </a:rPr>
              <a:t>NESTA </a:t>
            </a:r>
            <a:r>
              <a:rPr sz="2000" b="1" dirty="0">
                <a:latin typeface="Calibri"/>
                <a:cs typeface="Calibri"/>
              </a:rPr>
              <a:t>ÁREA.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65" dirty="0">
                <a:latin typeface="Calibri"/>
                <a:cs typeface="Calibri"/>
              </a:rPr>
              <a:t>DATA,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HORÁRIOS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ETC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ETC.</a:t>
            </a:r>
            <a:endParaRPr sz="2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625"/>
              </a:spcBef>
              <a:tabLst>
                <a:tab pos="1750695" algn="l"/>
                <a:tab pos="3500754" algn="l"/>
                <a:tab pos="5251450" algn="l"/>
                <a:tab pos="7001509" algn="l"/>
                <a:tab pos="8752840" algn="l"/>
              </a:tabLst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r>
              <a:rPr sz="1000" b="1" dirty="0">
                <a:latin typeface="Calibri"/>
                <a:cs typeface="Calibri"/>
              </a:rPr>
              <a:t>	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r>
              <a:rPr sz="1000" b="1" dirty="0">
                <a:latin typeface="Calibri"/>
                <a:cs typeface="Calibri"/>
              </a:rPr>
              <a:t>	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r>
              <a:rPr sz="1000" b="1" dirty="0">
                <a:latin typeface="Calibri"/>
                <a:cs typeface="Calibri"/>
              </a:rPr>
              <a:t>	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r>
              <a:rPr sz="1000" b="1" dirty="0">
                <a:latin typeface="Calibri"/>
                <a:cs typeface="Calibri"/>
              </a:rPr>
              <a:t>	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r>
              <a:rPr sz="1000" b="1" dirty="0">
                <a:latin typeface="Calibri"/>
                <a:cs typeface="Calibri"/>
              </a:rPr>
              <a:t>	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67" name="object 167"/>
          <p:cNvGrpSpPr/>
          <p:nvPr/>
        </p:nvGrpSpPr>
        <p:grpSpPr>
          <a:xfrm>
            <a:off x="12796139" y="2044699"/>
            <a:ext cx="1645920" cy="394335"/>
            <a:chOff x="12796139" y="2044699"/>
            <a:chExt cx="1645920" cy="394335"/>
          </a:xfrm>
        </p:grpSpPr>
        <p:sp>
          <p:nvSpPr>
            <p:cNvPr id="168" name="object 168"/>
            <p:cNvSpPr/>
            <p:nvPr/>
          </p:nvSpPr>
          <p:spPr>
            <a:xfrm>
              <a:off x="12808839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19" h="368935">
                  <a:moveTo>
                    <a:pt x="1558543" y="0"/>
                  </a:moveTo>
                  <a:lnTo>
                    <a:pt x="61467" y="0"/>
                  </a:ln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7" y="368934"/>
                  </a:lnTo>
                  <a:lnTo>
                    <a:pt x="1558543" y="368934"/>
                  </a:lnTo>
                  <a:lnTo>
                    <a:pt x="1582507" y="364099"/>
                  </a:lnTo>
                  <a:lnTo>
                    <a:pt x="1602041" y="350916"/>
                  </a:lnTo>
                  <a:lnTo>
                    <a:pt x="1615193" y="331376"/>
                  </a:lnTo>
                  <a:lnTo>
                    <a:pt x="1620012" y="307466"/>
                  </a:lnTo>
                  <a:lnTo>
                    <a:pt x="1620012" y="61467"/>
                  </a:lnTo>
                  <a:lnTo>
                    <a:pt x="1615193" y="37558"/>
                  </a:lnTo>
                  <a:lnTo>
                    <a:pt x="1602041" y="18018"/>
                  </a:lnTo>
                  <a:lnTo>
                    <a:pt x="1582507" y="4835"/>
                  </a:lnTo>
                  <a:lnTo>
                    <a:pt x="1558543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12808839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19" h="368935">
                  <a:moveTo>
                    <a:pt x="61467" y="0"/>
                  </a:move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7" y="368934"/>
                  </a:lnTo>
                  <a:lnTo>
                    <a:pt x="1558543" y="368934"/>
                  </a:lnTo>
                  <a:lnTo>
                    <a:pt x="1582507" y="364099"/>
                  </a:lnTo>
                  <a:lnTo>
                    <a:pt x="1602041" y="350916"/>
                  </a:lnTo>
                  <a:lnTo>
                    <a:pt x="1615193" y="331376"/>
                  </a:lnTo>
                  <a:lnTo>
                    <a:pt x="1620012" y="307466"/>
                  </a:lnTo>
                  <a:lnTo>
                    <a:pt x="1620012" y="61467"/>
                  </a:lnTo>
                  <a:lnTo>
                    <a:pt x="1615193" y="37558"/>
                  </a:lnTo>
                  <a:lnTo>
                    <a:pt x="1602041" y="18018"/>
                  </a:lnTo>
                  <a:lnTo>
                    <a:pt x="1582507" y="4835"/>
                  </a:lnTo>
                  <a:lnTo>
                    <a:pt x="1558543" y="0"/>
                  </a:lnTo>
                  <a:lnTo>
                    <a:pt x="61467" y="0"/>
                  </a:lnTo>
                  <a:close/>
                </a:path>
              </a:pathLst>
            </a:custGeom>
            <a:ln w="25399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0" name="object 170"/>
          <p:cNvSpPr txBox="1"/>
          <p:nvPr/>
        </p:nvSpPr>
        <p:spPr>
          <a:xfrm>
            <a:off x="12968478" y="2105913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71" name="object 171"/>
          <p:cNvGrpSpPr/>
          <p:nvPr/>
        </p:nvGrpSpPr>
        <p:grpSpPr>
          <a:xfrm>
            <a:off x="543102" y="8399017"/>
            <a:ext cx="1645920" cy="394970"/>
            <a:chOff x="543102" y="8399017"/>
            <a:chExt cx="1645920" cy="394970"/>
          </a:xfrm>
        </p:grpSpPr>
        <p:sp>
          <p:nvSpPr>
            <p:cNvPr id="172" name="object 172"/>
            <p:cNvSpPr/>
            <p:nvPr/>
          </p:nvSpPr>
          <p:spPr>
            <a:xfrm>
              <a:off x="555802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86179" y="0"/>
                  </a:moveTo>
                  <a:lnTo>
                    <a:pt x="33858" y="0"/>
                  </a:lnTo>
                  <a:lnTo>
                    <a:pt x="20681" y="2672"/>
                  </a:lnTo>
                  <a:lnTo>
                    <a:pt x="9918" y="9953"/>
                  </a:lnTo>
                  <a:lnTo>
                    <a:pt x="2661" y="20734"/>
                  </a:lnTo>
                  <a:lnTo>
                    <a:pt x="0" y="33909"/>
                  </a:lnTo>
                  <a:lnTo>
                    <a:pt x="0" y="335153"/>
                  </a:lnTo>
                  <a:lnTo>
                    <a:pt x="2661" y="348327"/>
                  </a:lnTo>
                  <a:lnTo>
                    <a:pt x="9918" y="359108"/>
                  </a:lnTo>
                  <a:lnTo>
                    <a:pt x="20681" y="366389"/>
                  </a:lnTo>
                  <a:lnTo>
                    <a:pt x="33858" y="369062"/>
                  </a:lnTo>
                  <a:lnTo>
                    <a:pt x="1586179" y="369062"/>
                  </a:lnTo>
                  <a:lnTo>
                    <a:pt x="1599353" y="366389"/>
                  </a:lnTo>
                  <a:lnTo>
                    <a:pt x="1610134" y="359108"/>
                  </a:lnTo>
                  <a:lnTo>
                    <a:pt x="1617415" y="348327"/>
                  </a:lnTo>
                  <a:lnTo>
                    <a:pt x="1620088" y="335153"/>
                  </a:lnTo>
                  <a:lnTo>
                    <a:pt x="1620088" y="33909"/>
                  </a:lnTo>
                  <a:lnTo>
                    <a:pt x="1617415" y="20734"/>
                  </a:lnTo>
                  <a:lnTo>
                    <a:pt x="1610134" y="9953"/>
                  </a:lnTo>
                  <a:lnTo>
                    <a:pt x="1599353" y="2672"/>
                  </a:lnTo>
                  <a:lnTo>
                    <a:pt x="1586179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555802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33858" y="0"/>
                  </a:moveTo>
                  <a:lnTo>
                    <a:pt x="20681" y="2672"/>
                  </a:lnTo>
                  <a:lnTo>
                    <a:pt x="9918" y="9953"/>
                  </a:lnTo>
                  <a:lnTo>
                    <a:pt x="2661" y="20734"/>
                  </a:lnTo>
                  <a:lnTo>
                    <a:pt x="0" y="33909"/>
                  </a:lnTo>
                  <a:lnTo>
                    <a:pt x="0" y="335153"/>
                  </a:lnTo>
                  <a:lnTo>
                    <a:pt x="2661" y="348327"/>
                  </a:lnTo>
                  <a:lnTo>
                    <a:pt x="9918" y="359108"/>
                  </a:lnTo>
                  <a:lnTo>
                    <a:pt x="20681" y="366389"/>
                  </a:lnTo>
                  <a:lnTo>
                    <a:pt x="33858" y="369062"/>
                  </a:lnTo>
                  <a:lnTo>
                    <a:pt x="1586179" y="369062"/>
                  </a:lnTo>
                  <a:lnTo>
                    <a:pt x="1599353" y="366389"/>
                  </a:lnTo>
                  <a:lnTo>
                    <a:pt x="1610134" y="359108"/>
                  </a:lnTo>
                  <a:lnTo>
                    <a:pt x="1617415" y="348327"/>
                  </a:lnTo>
                  <a:lnTo>
                    <a:pt x="1620088" y="335153"/>
                  </a:lnTo>
                  <a:lnTo>
                    <a:pt x="1620088" y="33909"/>
                  </a:lnTo>
                  <a:lnTo>
                    <a:pt x="1617415" y="20734"/>
                  </a:lnTo>
                  <a:lnTo>
                    <a:pt x="1610134" y="9953"/>
                  </a:lnTo>
                  <a:lnTo>
                    <a:pt x="1599353" y="2672"/>
                  </a:lnTo>
                  <a:lnTo>
                    <a:pt x="1586179" y="0"/>
                  </a:lnTo>
                  <a:lnTo>
                    <a:pt x="33858" y="0"/>
                  </a:lnTo>
                  <a:close/>
                </a:path>
              </a:pathLst>
            </a:custGeom>
            <a:ln w="25399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4" name="object 174"/>
          <p:cNvSpPr txBox="1"/>
          <p:nvPr/>
        </p:nvSpPr>
        <p:spPr>
          <a:xfrm>
            <a:off x="714248" y="845286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75" name="object 175"/>
          <p:cNvGrpSpPr/>
          <p:nvPr/>
        </p:nvGrpSpPr>
        <p:grpSpPr>
          <a:xfrm>
            <a:off x="2293492" y="8399017"/>
            <a:ext cx="1645920" cy="394970"/>
            <a:chOff x="2293492" y="8399017"/>
            <a:chExt cx="1645920" cy="394970"/>
          </a:xfrm>
        </p:grpSpPr>
        <p:sp>
          <p:nvSpPr>
            <p:cNvPr id="176" name="object 176"/>
            <p:cNvSpPr/>
            <p:nvPr/>
          </p:nvSpPr>
          <p:spPr>
            <a:xfrm>
              <a:off x="2306192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58544" y="0"/>
                  </a:moveTo>
                  <a:lnTo>
                    <a:pt x="61594" y="0"/>
                  </a:lnTo>
                  <a:lnTo>
                    <a:pt x="37611" y="4837"/>
                  </a:lnTo>
                  <a:lnTo>
                    <a:pt x="18033" y="18034"/>
                  </a:lnTo>
                  <a:lnTo>
                    <a:pt x="4837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7" y="331450"/>
                  </a:lnTo>
                  <a:lnTo>
                    <a:pt x="18033" y="351028"/>
                  </a:lnTo>
                  <a:lnTo>
                    <a:pt x="37611" y="364224"/>
                  </a:lnTo>
                  <a:lnTo>
                    <a:pt x="61594" y="369062"/>
                  </a:lnTo>
                  <a:lnTo>
                    <a:pt x="1558544" y="369062"/>
                  </a:lnTo>
                  <a:lnTo>
                    <a:pt x="1582527" y="364224"/>
                  </a:lnTo>
                  <a:lnTo>
                    <a:pt x="1602105" y="351028"/>
                  </a:lnTo>
                  <a:lnTo>
                    <a:pt x="1615301" y="331450"/>
                  </a:lnTo>
                  <a:lnTo>
                    <a:pt x="1620139" y="307467"/>
                  </a:lnTo>
                  <a:lnTo>
                    <a:pt x="1620139" y="61595"/>
                  </a:lnTo>
                  <a:lnTo>
                    <a:pt x="1615301" y="37611"/>
                  </a:lnTo>
                  <a:lnTo>
                    <a:pt x="1602105" y="18034"/>
                  </a:lnTo>
                  <a:lnTo>
                    <a:pt x="1582527" y="4837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2306192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61594" y="0"/>
                  </a:moveTo>
                  <a:lnTo>
                    <a:pt x="37611" y="4837"/>
                  </a:lnTo>
                  <a:lnTo>
                    <a:pt x="18033" y="18034"/>
                  </a:lnTo>
                  <a:lnTo>
                    <a:pt x="4837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7" y="331450"/>
                  </a:lnTo>
                  <a:lnTo>
                    <a:pt x="18033" y="351028"/>
                  </a:lnTo>
                  <a:lnTo>
                    <a:pt x="37611" y="364224"/>
                  </a:lnTo>
                  <a:lnTo>
                    <a:pt x="61594" y="369062"/>
                  </a:lnTo>
                  <a:lnTo>
                    <a:pt x="1558544" y="369062"/>
                  </a:lnTo>
                  <a:lnTo>
                    <a:pt x="1582527" y="364224"/>
                  </a:lnTo>
                  <a:lnTo>
                    <a:pt x="1602105" y="351028"/>
                  </a:lnTo>
                  <a:lnTo>
                    <a:pt x="1615301" y="331450"/>
                  </a:lnTo>
                  <a:lnTo>
                    <a:pt x="1620139" y="307467"/>
                  </a:lnTo>
                  <a:lnTo>
                    <a:pt x="1620139" y="61595"/>
                  </a:lnTo>
                  <a:lnTo>
                    <a:pt x="1615301" y="37611"/>
                  </a:lnTo>
                  <a:lnTo>
                    <a:pt x="1602105" y="18034"/>
                  </a:lnTo>
                  <a:lnTo>
                    <a:pt x="1582527" y="4837"/>
                  </a:lnTo>
                  <a:lnTo>
                    <a:pt x="1558544" y="0"/>
                  </a:lnTo>
                  <a:lnTo>
                    <a:pt x="61594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8" name="object 178"/>
          <p:cNvSpPr txBox="1"/>
          <p:nvPr/>
        </p:nvSpPr>
        <p:spPr>
          <a:xfrm>
            <a:off x="2464054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79" name="object 179"/>
          <p:cNvGrpSpPr/>
          <p:nvPr/>
        </p:nvGrpSpPr>
        <p:grpSpPr>
          <a:xfrm>
            <a:off x="4043934" y="8399017"/>
            <a:ext cx="1645920" cy="394970"/>
            <a:chOff x="4043934" y="8399017"/>
            <a:chExt cx="1645920" cy="394970"/>
          </a:xfrm>
        </p:grpSpPr>
        <p:sp>
          <p:nvSpPr>
            <p:cNvPr id="180" name="object 180"/>
            <p:cNvSpPr/>
            <p:nvPr/>
          </p:nvSpPr>
          <p:spPr>
            <a:xfrm>
              <a:off x="4056634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58543" y="0"/>
                  </a:moveTo>
                  <a:lnTo>
                    <a:pt x="61594" y="0"/>
                  </a:lnTo>
                  <a:lnTo>
                    <a:pt x="37611" y="4837"/>
                  </a:lnTo>
                  <a:lnTo>
                    <a:pt x="18033" y="18034"/>
                  </a:lnTo>
                  <a:lnTo>
                    <a:pt x="4837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7" y="331450"/>
                  </a:lnTo>
                  <a:lnTo>
                    <a:pt x="18034" y="351028"/>
                  </a:lnTo>
                  <a:lnTo>
                    <a:pt x="37611" y="364224"/>
                  </a:lnTo>
                  <a:lnTo>
                    <a:pt x="61594" y="369062"/>
                  </a:lnTo>
                  <a:lnTo>
                    <a:pt x="1558543" y="369062"/>
                  </a:lnTo>
                  <a:lnTo>
                    <a:pt x="1582527" y="364224"/>
                  </a:lnTo>
                  <a:lnTo>
                    <a:pt x="1602104" y="351028"/>
                  </a:lnTo>
                  <a:lnTo>
                    <a:pt x="1615301" y="331450"/>
                  </a:lnTo>
                  <a:lnTo>
                    <a:pt x="1620139" y="307467"/>
                  </a:lnTo>
                  <a:lnTo>
                    <a:pt x="1620139" y="61595"/>
                  </a:lnTo>
                  <a:lnTo>
                    <a:pt x="1615301" y="37611"/>
                  </a:lnTo>
                  <a:lnTo>
                    <a:pt x="1602104" y="18034"/>
                  </a:lnTo>
                  <a:lnTo>
                    <a:pt x="1582527" y="4837"/>
                  </a:lnTo>
                  <a:lnTo>
                    <a:pt x="1558543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4056634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61594" y="0"/>
                  </a:moveTo>
                  <a:lnTo>
                    <a:pt x="37611" y="4837"/>
                  </a:lnTo>
                  <a:lnTo>
                    <a:pt x="18033" y="18034"/>
                  </a:lnTo>
                  <a:lnTo>
                    <a:pt x="4837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7" y="331450"/>
                  </a:lnTo>
                  <a:lnTo>
                    <a:pt x="18034" y="351028"/>
                  </a:lnTo>
                  <a:lnTo>
                    <a:pt x="37611" y="364224"/>
                  </a:lnTo>
                  <a:lnTo>
                    <a:pt x="61594" y="369062"/>
                  </a:lnTo>
                  <a:lnTo>
                    <a:pt x="1558543" y="369062"/>
                  </a:lnTo>
                  <a:lnTo>
                    <a:pt x="1582527" y="364224"/>
                  </a:lnTo>
                  <a:lnTo>
                    <a:pt x="1602104" y="351028"/>
                  </a:lnTo>
                  <a:lnTo>
                    <a:pt x="1615301" y="331450"/>
                  </a:lnTo>
                  <a:lnTo>
                    <a:pt x="1620139" y="307467"/>
                  </a:lnTo>
                  <a:lnTo>
                    <a:pt x="1620139" y="61595"/>
                  </a:lnTo>
                  <a:lnTo>
                    <a:pt x="1615301" y="37611"/>
                  </a:lnTo>
                  <a:lnTo>
                    <a:pt x="1602104" y="18034"/>
                  </a:lnTo>
                  <a:lnTo>
                    <a:pt x="1582527" y="4837"/>
                  </a:lnTo>
                  <a:lnTo>
                    <a:pt x="1558543" y="0"/>
                  </a:lnTo>
                  <a:lnTo>
                    <a:pt x="61594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2" name="object 182"/>
          <p:cNvSpPr txBox="1"/>
          <p:nvPr/>
        </p:nvSpPr>
        <p:spPr>
          <a:xfrm>
            <a:off x="4215129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83" name="object 183"/>
          <p:cNvGrpSpPr/>
          <p:nvPr/>
        </p:nvGrpSpPr>
        <p:grpSpPr>
          <a:xfrm>
            <a:off x="5794375" y="8399017"/>
            <a:ext cx="1645920" cy="394970"/>
            <a:chOff x="5794375" y="8399017"/>
            <a:chExt cx="1645920" cy="394970"/>
          </a:xfrm>
        </p:grpSpPr>
        <p:sp>
          <p:nvSpPr>
            <p:cNvPr id="184" name="object 184"/>
            <p:cNvSpPr/>
            <p:nvPr/>
          </p:nvSpPr>
          <p:spPr>
            <a:xfrm>
              <a:off x="5807075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58544" y="0"/>
                  </a:moveTo>
                  <a:lnTo>
                    <a:pt x="61595" y="0"/>
                  </a:lnTo>
                  <a:lnTo>
                    <a:pt x="37611" y="4837"/>
                  </a:lnTo>
                  <a:lnTo>
                    <a:pt x="18034" y="18034"/>
                  </a:lnTo>
                  <a:lnTo>
                    <a:pt x="4837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7" y="331450"/>
                  </a:lnTo>
                  <a:lnTo>
                    <a:pt x="18034" y="351028"/>
                  </a:lnTo>
                  <a:lnTo>
                    <a:pt x="37611" y="364224"/>
                  </a:lnTo>
                  <a:lnTo>
                    <a:pt x="61595" y="369062"/>
                  </a:lnTo>
                  <a:lnTo>
                    <a:pt x="1558544" y="369062"/>
                  </a:lnTo>
                  <a:lnTo>
                    <a:pt x="1582527" y="364224"/>
                  </a:lnTo>
                  <a:lnTo>
                    <a:pt x="1602105" y="351028"/>
                  </a:lnTo>
                  <a:lnTo>
                    <a:pt x="1615301" y="331450"/>
                  </a:lnTo>
                  <a:lnTo>
                    <a:pt x="1620139" y="307467"/>
                  </a:lnTo>
                  <a:lnTo>
                    <a:pt x="1620139" y="61595"/>
                  </a:lnTo>
                  <a:lnTo>
                    <a:pt x="1615301" y="37611"/>
                  </a:lnTo>
                  <a:lnTo>
                    <a:pt x="1602105" y="18034"/>
                  </a:lnTo>
                  <a:lnTo>
                    <a:pt x="1582527" y="4837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5807075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61595" y="0"/>
                  </a:moveTo>
                  <a:lnTo>
                    <a:pt x="37611" y="4837"/>
                  </a:lnTo>
                  <a:lnTo>
                    <a:pt x="18034" y="18034"/>
                  </a:lnTo>
                  <a:lnTo>
                    <a:pt x="4837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7" y="331450"/>
                  </a:lnTo>
                  <a:lnTo>
                    <a:pt x="18034" y="351028"/>
                  </a:lnTo>
                  <a:lnTo>
                    <a:pt x="37611" y="364224"/>
                  </a:lnTo>
                  <a:lnTo>
                    <a:pt x="61595" y="369062"/>
                  </a:lnTo>
                  <a:lnTo>
                    <a:pt x="1558544" y="369062"/>
                  </a:lnTo>
                  <a:lnTo>
                    <a:pt x="1582527" y="364224"/>
                  </a:lnTo>
                  <a:lnTo>
                    <a:pt x="1602105" y="351028"/>
                  </a:lnTo>
                  <a:lnTo>
                    <a:pt x="1615301" y="331450"/>
                  </a:lnTo>
                  <a:lnTo>
                    <a:pt x="1620139" y="307467"/>
                  </a:lnTo>
                  <a:lnTo>
                    <a:pt x="1620139" y="61595"/>
                  </a:lnTo>
                  <a:lnTo>
                    <a:pt x="1615301" y="37611"/>
                  </a:lnTo>
                  <a:lnTo>
                    <a:pt x="1602105" y="18034"/>
                  </a:lnTo>
                  <a:lnTo>
                    <a:pt x="1582527" y="4837"/>
                  </a:lnTo>
                  <a:lnTo>
                    <a:pt x="1558544" y="0"/>
                  </a:lnTo>
                  <a:lnTo>
                    <a:pt x="61595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6" name="object 186"/>
          <p:cNvSpPr txBox="1"/>
          <p:nvPr/>
        </p:nvSpPr>
        <p:spPr>
          <a:xfrm>
            <a:off x="5965063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87" name="object 187"/>
          <p:cNvGrpSpPr/>
          <p:nvPr/>
        </p:nvGrpSpPr>
        <p:grpSpPr>
          <a:xfrm>
            <a:off x="7544816" y="8399017"/>
            <a:ext cx="1645920" cy="394970"/>
            <a:chOff x="7544816" y="8399017"/>
            <a:chExt cx="1645920" cy="394970"/>
          </a:xfrm>
        </p:grpSpPr>
        <p:sp>
          <p:nvSpPr>
            <p:cNvPr id="188" name="object 188"/>
            <p:cNvSpPr/>
            <p:nvPr/>
          </p:nvSpPr>
          <p:spPr>
            <a:xfrm>
              <a:off x="7557516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58543" y="0"/>
                  </a:moveTo>
                  <a:lnTo>
                    <a:pt x="61467" y="0"/>
                  </a:ln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7" y="369062"/>
                  </a:lnTo>
                  <a:lnTo>
                    <a:pt x="1558543" y="369062"/>
                  </a:lnTo>
                  <a:lnTo>
                    <a:pt x="1582527" y="364224"/>
                  </a:lnTo>
                  <a:lnTo>
                    <a:pt x="1602104" y="351028"/>
                  </a:lnTo>
                  <a:lnTo>
                    <a:pt x="1615301" y="331450"/>
                  </a:lnTo>
                  <a:lnTo>
                    <a:pt x="1620138" y="307467"/>
                  </a:lnTo>
                  <a:lnTo>
                    <a:pt x="1620138" y="61595"/>
                  </a:lnTo>
                  <a:lnTo>
                    <a:pt x="1615301" y="37611"/>
                  </a:lnTo>
                  <a:lnTo>
                    <a:pt x="1602104" y="18034"/>
                  </a:lnTo>
                  <a:lnTo>
                    <a:pt x="1582527" y="4837"/>
                  </a:lnTo>
                  <a:lnTo>
                    <a:pt x="1558543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7557516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61467" y="0"/>
                  </a:move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7" y="369062"/>
                  </a:lnTo>
                  <a:lnTo>
                    <a:pt x="1558543" y="369062"/>
                  </a:lnTo>
                  <a:lnTo>
                    <a:pt x="1582527" y="364224"/>
                  </a:lnTo>
                  <a:lnTo>
                    <a:pt x="1602104" y="351028"/>
                  </a:lnTo>
                  <a:lnTo>
                    <a:pt x="1615301" y="331450"/>
                  </a:lnTo>
                  <a:lnTo>
                    <a:pt x="1620138" y="307467"/>
                  </a:lnTo>
                  <a:lnTo>
                    <a:pt x="1620138" y="61595"/>
                  </a:lnTo>
                  <a:lnTo>
                    <a:pt x="1615301" y="37611"/>
                  </a:lnTo>
                  <a:lnTo>
                    <a:pt x="1602104" y="18034"/>
                  </a:lnTo>
                  <a:lnTo>
                    <a:pt x="1582527" y="4837"/>
                  </a:lnTo>
                  <a:lnTo>
                    <a:pt x="1558543" y="0"/>
                  </a:lnTo>
                  <a:lnTo>
                    <a:pt x="61467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0" name="object 190"/>
          <p:cNvSpPr txBox="1"/>
          <p:nvPr/>
        </p:nvSpPr>
        <p:spPr>
          <a:xfrm>
            <a:off x="7716139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91" name="object 191"/>
          <p:cNvGrpSpPr/>
          <p:nvPr/>
        </p:nvGrpSpPr>
        <p:grpSpPr>
          <a:xfrm>
            <a:off x="9295256" y="8399017"/>
            <a:ext cx="1645920" cy="394970"/>
            <a:chOff x="9295256" y="8399017"/>
            <a:chExt cx="1645920" cy="394970"/>
          </a:xfrm>
        </p:grpSpPr>
        <p:sp>
          <p:nvSpPr>
            <p:cNvPr id="192" name="object 192"/>
            <p:cNvSpPr/>
            <p:nvPr/>
          </p:nvSpPr>
          <p:spPr>
            <a:xfrm>
              <a:off x="9307956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58544" y="0"/>
                  </a:moveTo>
                  <a:lnTo>
                    <a:pt x="61468" y="0"/>
                  </a:ln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8" y="369062"/>
                  </a:lnTo>
                  <a:lnTo>
                    <a:pt x="1558544" y="369062"/>
                  </a:lnTo>
                  <a:lnTo>
                    <a:pt x="1582507" y="364224"/>
                  </a:lnTo>
                  <a:lnTo>
                    <a:pt x="1602041" y="351028"/>
                  </a:lnTo>
                  <a:lnTo>
                    <a:pt x="1615193" y="331450"/>
                  </a:lnTo>
                  <a:lnTo>
                    <a:pt x="1620012" y="307467"/>
                  </a:lnTo>
                  <a:lnTo>
                    <a:pt x="1620012" y="61595"/>
                  </a:lnTo>
                  <a:lnTo>
                    <a:pt x="1615193" y="37611"/>
                  </a:lnTo>
                  <a:lnTo>
                    <a:pt x="1602041" y="18034"/>
                  </a:lnTo>
                  <a:lnTo>
                    <a:pt x="1582507" y="4837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9307956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61468" y="0"/>
                  </a:move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8" y="369062"/>
                  </a:lnTo>
                  <a:lnTo>
                    <a:pt x="1558544" y="369062"/>
                  </a:lnTo>
                  <a:lnTo>
                    <a:pt x="1582507" y="364224"/>
                  </a:lnTo>
                  <a:lnTo>
                    <a:pt x="1602041" y="351028"/>
                  </a:lnTo>
                  <a:lnTo>
                    <a:pt x="1615193" y="331450"/>
                  </a:lnTo>
                  <a:lnTo>
                    <a:pt x="1620012" y="307467"/>
                  </a:lnTo>
                  <a:lnTo>
                    <a:pt x="1620012" y="61595"/>
                  </a:lnTo>
                  <a:lnTo>
                    <a:pt x="1615193" y="37611"/>
                  </a:lnTo>
                  <a:lnTo>
                    <a:pt x="1602041" y="18034"/>
                  </a:lnTo>
                  <a:lnTo>
                    <a:pt x="1582507" y="4837"/>
                  </a:lnTo>
                  <a:lnTo>
                    <a:pt x="1558544" y="0"/>
                  </a:lnTo>
                  <a:lnTo>
                    <a:pt x="61468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4" name="object 194"/>
          <p:cNvSpPr txBox="1"/>
          <p:nvPr/>
        </p:nvSpPr>
        <p:spPr>
          <a:xfrm>
            <a:off x="9465944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95" name="object 195"/>
          <p:cNvGrpSpPr/>
          <p:nvPr/>
        </p:nvGrpSpPr>
        <p:grpSpPr>
          <a:xfrm>
            <a:off x="11045697" y="8399017"/>
            <a:ext cx="1645920" cy="394970"/>
            <a:chOff x="11045697" y="8399017"/>
            <a:chExt cx="1645920" cy="394970"/>
          </a:xfrm>
        </p:grpSpPr>
        <p:sp>
          <p:nvSpPr>
            <p:cNvPr id="196" name="object 196"/>
            <p:cNvSpPr/>
            <p:nvPr/>
          </p:nvSpPr>
          <p:spPr>
            <a:xfrm>
              <a:off x="11058397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58544" y="0"/>
                  </a:moveTo>
                  <a:lnTo>
                    <a:pt x="61468" y="0"/>
                  </a:ln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8" y="369062"/>
                  </a:lnTo>
                  <a:lnTo>
                    <a:pt x="1558544" y="369062"/>
                  </a:lnTo>
                  <a:lnTo>
                    <a:pt x="1582507" y="364224"/>
                  </a:lnTo>
                  <a:lnTo>
                    <a:pt x="1602041" y="351028"/>
                  </a:lnTo>
                  <a:lnTo>
                    <a:pt x="1615193" y="331450"/>
                  </a:lnTo>
                  <a:lnTo>
                    <a:pt x="1620011" y="307467"/>
                  </a:lnTo>
                  <a:lnTo>
                    <a:pt x="1620011" y="61595"/>
                  </a:lnTo>
                  <a:lnTo>
                    <a:pt x="1615193" y="37611"/>
                  </a:lnTo>
                  <a:lnTo>
                    <a:pt x="1602041" y="18034"/>
                  </a:lnTo>
                  <a:lnTo>
                    <a:pt x="1582507" y="4837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11058397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61468" y="0"/>
                  </a:move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8" y="369062"/>
                  </a:lnTo>
                  <a:lnTo>
                    <a:pt x="1558544" y="369062"/>
                  </a:lnTo>
                  <a:lnTo>
                    <a:pt x="1582507" y="364224"/>
                  </a:lnTo>
                  <a:lnTo>
                    <a:pt x="1602041" y="351028"/>
                  </a:lnTo>
                  <a:lnTo>
                    <a:pt x="1615193" y="331450"/>
                  </a:lnTo>
                  <a:lnTo>
                    <a:pt x="1620011" y="307467"/>
                  </a:lnTo>
                  <a:lnTo>
                    <a:pt x="1620011" y="61595"/>
                  </a:lnTo>
                  <a:lnTo>
                    <a:pt x="1615193" y="37611"/>
                  </a:lnTo>
                  <a:lnTo>
                    <a:pt x="1602041" y="18034"/>
                  </a:lnTo>
                  <a:lnTo>
                    <a:pt x="1582507" y="4837"/>
                  </a:lnTo>
                  <a:lnTo>
                    <a:pt x="1558544" y="0"/>
                  </a:lnTo>
                  <a:lnTo>
                    <a:pt x="61468" y="0"/>
                  </a:lnTo>
                  <a:close/>
                </a:path>
              </a:pathLst>
            </a:custGeom>
            <a:ln w="25399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8" name="object 198"/>
          <p:cNvSpPr txBox="1"/>
          <p:nvPr/>
        </p:nvSpPr>
        <p:spPr>
          <a:xfrm>
            <a:off x="11217402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99" name="object 199"/>
          <p:cNvGrpSpPr/>
          <p:nvPr/>
        </p:nvGrpSpPr>
        <p:grpSpPr>
          <a:xfrm>
            <a:off x="12796139" y="8399017"/>
            <a:ext cx="1645920" cy="394970"/>
            <a:chOff x="12796139" y="8399017"/>
            <a:chExt cx="1645920" cy="394970"/>
          </a:xfrm>
        </p:grpSpPr>
        <p:sp>
          <p:nvSpPr>
            <p:cNvPr id="200" name="object 200"/>
            <p:cNvSpPr/>
            <p:nvPr/>
          </p:nvSpPr>
          <p:spPr>
            <a:xfrm>
              <a:off x="12808839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19" h="369570">
                  <a:moveTo>
                    <a:pt x="1558543" y="0"/>
                  </a:moveTo>
                  <a:lnTo>
                    <a:pt x="61467" y="0"/>
                  </a:ln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7" y="369062"/>
                  </a:lnTo>
                  <a:lnTo>
                    <a:pt x="1558543" y="369062"/>
                  </a:lnTo>
                  <a:lnTo>
                    <a:pt x="1582507" y="364224"/>
                  </a:lnTo>
                  <a:lnTo>
                    <a:pt x="1602041" y="351028"/>
                  </a:lnTo>
                  <a:lnTo>
                    <a:pt x="1615193" y="331450"/>
                  </a:lnTo>
                  <a:lnTo>
                    <a:pt x="1620012" y="307467"/>
                  </a:lnTo>
                  <a:lnTo>
                    <a:pt x="1620012" y="61595"/>
                  </a:lnTo>
                  <a:lnTo>
                    <a:pt x="1615193" y="37611"/>
                  </a:lnTo>
                  <a:lnTo>
                    <a:pt x="1602041" y="18034"/>
                  </a:lnTo>
                  <a:lnTo>
                    <a:pt x="1582507" y="4837"/>
                  </a:lnTo>
                  <a:lnTo>
                    <a:pt x="1558543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12808839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19" h="369570">
                  <a:moveTo>
                    <a:pt x="61467" y="0"/>
                  </a:move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7" y="369062"/>
                  </a:lnTo>
                  <a:lnTo>
                    <a:pt x="1558543" y="369062"/>
                  </a:lnTo>
                  <a:lnTo>
                    <a:pt x="1582507" y="364224"/>
                  </a:lnTo>
                  <a:lnTo>
                    <a:pt x="1602041" y="351028"/>
                  </a:lnTo>
                  <a:lnTo>
                    <a:pt x="1615193" y="331450"/>
                  </a:lnTo>
                  <a:lnTo>
                    <a:pt x="1620012" y="307467"/>
                  </a:lnTo>
                  <a:lnTo>
                    <a:pt x="1620012" y="61595"/>
                  </a:lnTo>
                  <a:lnTo>
                    <a:pt x="1615193" y="37611"/>
                  </a:lnTo>
                  <a:lnTo>
                    <a:pt x="1602041" y="18034"/>
                  </a:lnTo>
                  <a:lnTo>
                    <a:pt x="1582507" y="4837"/>
                  </a:lnTo>
                  <a:lnTo>
                    <a:pt x="1558543" y="0"/>
                  </a:lnTo>
                  <a:lnTo>
                    <a:pt x="61467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2" name="object 202"/>
          <p:cNvSpPr txBox="1"/>
          <p:nvPr/>
        </p:nvSpPr>
        <p:spPr>
          <a:xfrm>
            <a:off x="12968478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03" name="object 203"/>
          <p:cNvSpPr/>
          <p:nvPr/>
        </p:nvSpPr>
        <p:spPr>
          <a:xfrm>
            <a:off x="555802" y="9006636"/>
            <a:ext cx="5826760" cy="1088390"/>
          </a:xfrm>
          <a:custGeom>
            <a:avLst/>
            <a:gdLst/>
            <a:ahLst/>
            <a:cxnLst/>
            <a:rect l="l" t="t" r="r" b="b"/>
            <a:pathLst>
              <a:path w="5826760" h="1088390">
                <a:moveTo>
                  <a:pt x="0" y="1087793"/>
                </a:moveTo>
                <a:lnTo>
                  <a:pt x="5826760" y="1087793"/>
                </a:lnTo>
                <a:lnTo>
                  <a:pt x="5826760" y="0"/>
                </a:lnTo>
                <a:lnTo>
                  <a:pt x="0" y="0"/>
                </a:lnTo>
                <a:lnTo>
                  <a:pt x="0" y="1087793"/>
                </a:lnTo>
                <a:close/>
              </a:path>
            </a:pathLst>
          </a:custGeom>
          <a:ln w="31750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04" name="object 204"/>
          <p:cNvGrpSpPr/>
          <p:nvPr/>
        </p:nvGrpSpPr>
        <p:grpSpPr>
          <a:xfrm>
            <a:off x="14062963" y="9102216"/>
            <a:ext cx="379095" cy="422909"/>
            <a:chOff x="14062963" y="9102216"/>
            <a:chExt cx="379095" cy="422909"/>
          </a:xfrm>
        </p:grpSpPr>
        <p:sp>
          <p:nvSpPr>
            <p:cNvPr id="205" name="object 205"/>
            <p:cNvSpPr/>
            <p:nvPr/>
          </p:nvSpPr>
          <p:spPr>
            <a:xfrm>
              <a:off x="14075663" y="9114916"/>
              <a:ext cx="353695" cy="170180"/>
            </a:xfrm>
            <a:custGeom>
              <a:avLst/>
              <a:gdLst/>
              <a:ahLst/>
              <a:cxnLst/>
              <a:rect l="l" t="t" r="r" b="b"/>
              <a:pathLst>
                <a:path w="353694" h="170179">
                  <a:moveTo>
                    <a:pt x="324866" y="0"/>
                  </a:moveTo>
                  <a:lnTo>
                    <a:pt x="28448" y="0"/>
                  </a:lnTo>
                  <a:lnTo>
                    <a:pt x="17359" y="2228"/>
                  </a:lnTo>
                  <a:lnTo>
                    <a:pt x="8318" y="8302"/>
                  </a:lnTo>
                  <a:lnTo>
                    <a:pt x="2230" y="17305"/>
                  </a:lnTo>
                  <a:lnTo>
                    <a:pt x="0" y="28321"/>
                  </a:lnTo>
                  <a:lnTo>
                    <a:pt x="0" y="141859"/>
                  </a:lnTo>
                  <a:lnTo>
                    <a:pt x="2230" y="152874"/>
                  </a:lnTo>
                  <a:lnTo>
                    <a:pt x="8318" y="161877"/>
                  </a:lnTo>
                  <a:lnTo>
                    <a:pt x="17359" y="167951"/>
                  </a:lnTo>
                  <a:lnTo>
                    <a:pt x="28448" y="170180"/>
                  </a:lnTo>
                  <a:lnTo>
                    <a:pt x="324866" y="170180"/>
                  </a:lnTo>
                  <a:lnTo>
                    <a:pt x="335881" y="167951"/>
                  </a:lnTo>
                  <a:lnTo>
                    <a:pt x="344884" y="161877"/>
                  </a:lnTo>
                  <a:lnTo>
                    <a:pt x="350958" y="152874"/>
                  </a:lnTo>
                  <a:lnTo>
                    <a:pt x="353187" y="141859"/>
                  </a:lnTo>
                  <a:lnTo>
                    <a:pt x="353187" y="28321"/>
                  </a:lnTo>
                  <a:lnTo>
                    <a:pt x="350958" y="17305"/>
                  </a:lnTo>
                  <a:lnTo>
                    <a:pt x="344884" y="8302"/>
                  </a:lnTo>
                  <a:lnTo>
                    <a:pt x="335881" y="2228"/>
                  </a:lnTo>
                  <a:lnTo>
                    <a:pt x="32486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14075663" y="9114916"/>
              <a:ext cx="353695" cy="170180"/>
            </a:xfrm>
            <a:custGeom>
              <a:avLst/>
              <a:gdLst/>
              <a:ahLst/>
              <a:cxnLst/>
              <a:rect l="l" t="t" r="r" b="b"/>
              <a:pathLst>
                <a:path w="353694" h="170179">
                  <a:moveTo>
                    <a:pt x="28448" y="0"/>
                  </a:moveTo>
                  <a:lnTo>
                    <a:pt x="17359" y="2228"/>
                  </a:lnTo>
                  <a:lnTo>
                    <a:pt x="8318" y="8302"/>
                  </a:lnTo>
                  <a:lnTo>
                    <a:pt x="2230" y="17305"/>
                  </a:lnTo>
                  <a:lnTo>
                    <a:pt x="0" y="28321"/>
                  </a:lnTo>
                  <a:lnTo>
                    <a:pt x="0" y="141859"/>
                  </a:lnTo>
                  <a:lnTo>
                    <a:pt x="2230" y="152874"/>
                  </a:lnTo>
                  <a:lnTo>
                    <a:pt x="8318" y="161877"/>
                  </a:lnTo>
                  <a:lnTo>
                    <a:pt x="17359" y="167951"/>
                  </a:lnTo>
                  <a:lnTo>
                    <a:pt x="28448" y="170180"/>
                  </a:lnTo>
                  <a:lnTo>
                    <a:pt x="324866" y="170180"/>
                  </a:lnTo>
                  <a:lnTo>
                    <a:pt x="335881" y="167951"/>
                  </a:lnTo>
                  <a:lnTo>
                    <a:pt x="344884" y="161877"/>
                  </a:lnTo>
                  <a:lnTo>
                    <a:pt x="350958" y="152874"/>
                  </a:lnTo>
                  <a:lnTo>
                    <a:pt x="353187" y="141859"/>
                  </a:lnTo>
                  <a:lnTo>
                    <a:pt x="353187" y="28321"/>
                  </a:lnTo>
                  <a:lnTo>
                    <a:pt x="350958" y="17305"/>
                  </a:lnTo>
                  <a:lnTo>
                    <a:pt x="344884" y="8302"/>
                  </a:lnTo>
                  <a:lnTo>
                    <a:pt x="335881" y="2228"/>
                  </a:lnTo>
                  <a:lnTo>
                    <a:pt x="324866" y="0"/>
                  </a:lnTo>
                  <a:lnTo>
                    <a:pt x="28448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14075663" y="9348342"/>
              <a:ext cx="353695" cy="170815"/>
            </a:xfrm>
            <a:custGeom>
              <a:avLst/>
              <a:gdLst/>
              <a:ahLst/>
              <a:cxnLst/>
              <a:rect l="l" t="t" r="r" b="b"/>
              <a:pathLst>
                <a:path w="353694" h="170815">
                  <a:moveTo>
                    <a:pt x="324866" y="0"/>
                  </a:moveTo>
                  <a:lnTo>
                    <a:pt x="28448" y="0"/>
                  </a:lnTo>
                  <a:lnTo>
                    <a:pt x="17359" y="2228"/>
                  </a:lnTo>
                  <a:lnTo>
                    <a:pt x="8318" y="8302"/>
                  </a:lnTo>
                  <a:lnTo>
                    <a:pt x="2230" y="17305"/>
                  </a:lnTo>
                  <a:lnTo>
                    <a:pt x="0" y="28321"/>
                  </a:lnTo>
                  <a:lnTo>
                    <a:pt x="0" y="141859"/>
                  </a:lnTo>
                  <a:lnTo>
                    <a:pt x="2230" y="152896"/>
                  </a:lnTo>
                  <a:lnTo>
                    <a:pt x="8318" y="161910"/>
                  </a:lnTo>
                  <a:lnTo>
                    <a:pt x="17359" y="167989"/>
                  </a:lnTo>
                  <a:lnTo>
                    <a:pt x="28448" y="170218"/>
                  </a:lnTo>
                  <a:lnTo>
                    <a:pt x="324866" y="170218"/>
                  </a:lnTo>
                  <a:lnTo>
                    <a:pt x="335881" y="167989"/>
                  </a:lnTo>
                  <a:lnTo>
                    <a:pt x="344884" y="161910"/>
                  </a:lnTo>
                  <a:lnTo>
                    <a:pt x="350958" y="152896"/>
                  </a:lnTo>
                  <a:lnTo>
                    <a:pt x="353187" y="141859"/>
                  </a:lnTo>
                  <a:lnTo>
                    <a:pt x="353187" y="28321"/>
                  </a:lnTo>
                  <a:lnTo>
                    <a:pt x="350958" y="17305"/>
                  </a:lnTo>
                  <a:lnTo>
                    <a:pt x="344884" y="8302"/>
                  </a:lnTo>
                  <a:lnTo>
                    <a:pt x="335881" y="2228"/>
                  </a:lnTo>
                  <a:lnTo>
                    <a:pt x="324866" y="0"/>
                  </a:lnTo>
                  <a:close/>
                </a:path>
              </a:pathLst>
            </a:custGeom>
            <a:solidFill>
              <a:srgbClr val="9DC3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14075663" y="9348342"/>
              <a:ext cx="353695" cy="170815"/>
            </a:xfrm>
            <a:custGeom>
              <a:avLst/>
              <a:gdLst/>
              <a:ahLst/>
              <a:cxnLst/>
              <a:rect l="l" t="t" r="r" b="b"/>
              <a:pathLst>
                <a:path w="353694" h="170815">
                  <a:moveTo>
                    <a:pt x="28448" y="0"/>
                  </a:moveTo>
                  <a:lnTo>
                    <a:pt x="17359" y="2228"/>
                  </a:lnTo>
                  <a:lnTo>
                    <a:pt x="8318" y="8302"/>
                  </a:lnTo>
                  <a:lnTo>
                    <a:pt x="2230" y="17305"/>
                  </a:lnTo>
                  <a:lnTo>
                    <a:pt x="0" y="28321"/>
                  </a:lnTo>
                  <a:lnTo>
                    <a:pt x="0" y="141859"/>
                  </a:lnTo>
                  <a:lnTo>
                    <a:pt x="2230" y="152896"/>
                  </a:lnTo>
                  <a:lnTo>
                    <a:pt x="8318" y="161910"/>
                  </a:lnTo>
                  <a:lnTo>
                    <a:pt x="17359" y="167989"/>
                  </a:lnTo>
                  <a:lnTo>
                    <a:pt x="28448" y="170218"/>
                  </a:lnTo>
                  <a:lnTo>
                    <a:pt x="324866" y="170218"/>
                  </a:lnTo>
                  <a:lnTo>
                    <a:pt x="335881" y="167989"/>
                  </a:lnTo>
                  <a:lnTo>
                    <a:pt x="344884" y="161910"/>
                  </a:lnTo>
                  <a:lnTo>
                    <a:pt x="350958" y="152896"/>
                  </a:lnTo>
                  <a:lnTo>
                    <a:pt x="353187" y="141859"/>
                  </a:lnTo>
                  <a:lnTo>
                    <a:pt x="353187" y="28321"/>
                  </a:lnTo>
                  <a:lnTo>
                    <a:pt x="350958" y="17305"/>
                  </a:lnTo>
                  <a:lnTo>
                    <a:pt x="344884" y="8302"/>
                  </a:lnTo>
                  <a:lnTo>
                    <a:pt x="335881" y="2228"/>
                  </a:lnTo>
                  <a:lnTo>
                    <a:pt x="324866" y="0"/>
                  </a:lnTo>
                  <a:lnTo>
                    <a:pt x="2844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9" name="object 209"/>
          <p:cNvGrpSpPr/>
          <p:nvPr/>
        </p:nvGrpSpPr>
        <p:grpSpPr>
          <a:xfrm>
            <a:off x="14069313" y="9575469"/>
            <a:ext cx="366395" cy="183515"/>
            <a:chOff x="14069313" y="9575469"/>
            <a:chExt cx="366395" cy="183515"/>
          </a:xfrm>
        </p:grpSpPr>
        <p:sp>
          <p:nvSpPr>
            <p:cNvPr id="210" name="object 210"/>
            <p:cNvSpPr/>
            <p:nvPr/>
          </p:nvSpPr>
          <p:spPr>
            <a:xfrm>
              <a:off x="14075663" y="9581819"/>
              <a:ext cx="353695" cy="170815"/>
            </a:xfrm>
            <a:custGeom>
              <a:avLst/>
              <a:gdLst/>
              <a:ahLst/>
              <a:cxnLst/>
              <a:rect l="l" t="t" r="r" b="b"/>
              <a:pathLst>
                <a:path w="353694" h="170815">
                  <a:moveTo>
                    <a:pt x="324866" y="0"/>
                  </a:moveTo>
                  <a:lnTo>
                    <a:pt x="28448" y="0"/>
                  </a:lnTo>
                  <a:lnTo>
                    <a:pt x="17359" y="2229"/>
                  </a:lnTo>
                  <a:lnTo>
                    <a:pt x="8318" y="8308"/>
                  </a:lnTo>
                  <a:lnTo>
                    <a:pt x="2230" y="17327"/>
                  </a:lnTo>
                  <a:lnTo>
                    <a:pt x="0" y="28371"/>
                  </a:lnTo>
                  <a:lnTo>
                    <a:pt x="0" y="141846"/>
                  </a:lnTo>
                  <a:lnTo>
                    <a:pt x="2230" y="152885"/>
                  </a:lnTo>
                  <a:lnTo>
                    <a:pt x="8318" y="161904"/>
                  </a:lnTo>
                  <a:lnTo>
                    <a:pt x="17359" y="167987"/>
                  </a:lnTo>
                  <a:lnTo>
                    <a:pt x="28448" y="170218"/>
                  </a:lnTo>
                  <a:lnTo>
                    <a:pt x="324866" y="170218"/>
                  </a:lnTo>
                  <a:lnTo>
                    <a:pt x="335881" y="167987"/>
                  </a:lnTo>
                  <a:lnTo>
                    <a:pt x="344884" y="161904"/>
                  </a:lnTo>
                  <a:lnTo>
                    <a:pt x="350958" y="152885"/>
                  </a:lnTo>
                  <a:lnTo>
                    <a:pt x="353187" y="141846"/>
                  </a:lnTo>
                  <a:lnTo>
                    <a:pt x="353187" y="28371"/>
                  </a:lnTo>
                  <a:lnTo>
                    <a:pt x="350958" y="17327"/>
                  </a:lnTo>
                  <a:lnTo>
                    <a:pt x="344884" y="8308"/>
                  </a:lnTo>
                  <a:lnTo>
                    <a:pt x="335881" y="2229"/>
                  </a:lnTo>
                  <a:lnTo>
                    <a:pt x="324866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14075663" y="9581819"/>
              <a:ext cx="353695" cy="170815"/>
            </a:xfrm>
            <a:custGeom>
              <a:avLst/>
              <a:gdLst/>
              <a:ahLst/>
              <a:cxnLst/>
              <a:rect l="l" t="t" r="r" b="b"/>
              <a:pathLst>
                <a:path w="353694" h="170815">
                  <a:moveTo>
                    <a:pt x="28448" y="0"/>
                  </a:moveTo>
                  <a:lnTo>
                    <a:pt x="17359" y="2229"/>
                  </a:lnTo>
                  <a:lnTo>
                    <a:pt x="8318" y="8308"/>
                  </a:lnTo>
                  <a:lnTo>
                    <a:pt x="2230" y="17327"/>
                  </a:lnTo>
                  <a:lnTo>
                    <a:pt x="0" y="28371"/>
                  </a:lnTo>
                  <a:lnTo>
                    <a:pt x="0" y="141846"/>
                  </a:lnTo>
                  <a:lnTo>
                    <a:pt x="2230" y="152885"/>
                  </a:lnTo>
                  <a:lnTo>
                    <a:pt x="8318" y="161904"/>
                  </a:lnTo>
                  <a:lnTo>
                    <a:pt x="17359" y="167987"/>
                  </a:lnTo>
                  <a:lnTo>
                    <a:pt x="28448" y="170218"/>
                  </a:lnTo>
                  <a:lnTo>
                    <a:pt x="324866" y="170218"/>
                  </a:lnTo>
                  <a:lnTo>
                    <a:pt x="335881" y="167987"/>
                  </a:lnTo>
                  <a:lnTo>
                    <a:pt x="344884" y="161904"/>
                  </a:lnTo>
                  <a:lnTo>
                    <a:pt x="350958" y="152885"/>
                  </a:lnTo>
                  <a:lnTo>
                    <a:pt x="353187" y="141846"/>
                  </a:lnTo>
                  <a:lnTo>
                    <a:pt x="353187" y="28371"/>
                  </a:lnTo>
                  <a:lnTo>
                    <a:pt x="350958" y="17327"/>
                  </a:lnTo>
                  <a:lnTo>
                    <a:pt x="344884" y="8308"/>
                  </a:lnTo>
                  <a:lnTo>
                    <a:pt x="335881" y="2229"/>
                  </a:lnTo>
                  <a:lnTo>
                    <a:pt x="324866" y="0"/>
                  </a:lnTo>
                  <a:lnTo>
                    <a:pt x="2844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2" name="object 212"/>
          <p:cNvGrpSpPr/>
          <p:nvPr/>
        </p:nvGrpSpPr>
        <p:grpSpPr>
          <a:xfrm>
            <a:off x="14069313" y="9808920"/>
            <a:ext cx="366395" cy="183515"/>
            <a:chOff x="14069313" y="9808920"/>
            <a:chExt cx="366395" cy="183515"/>
          </a:xfrm>
        </p:grpSpPr>
        <p:sp>
          <p:nvSpPr>
            <p:cNvPr id="213" name="object 213"/>
            <p:cNvSpPr/>
            <p:nvPr/>
          </p:nvSpPr>
          <p:spPr>
            <a:xfrm>
              <a:off x="14075663" y="9815270"/>
              <a:ext cx="353695" cy="170815"/>
            </a:xfrm>
            <a:custGeom>
              <a:avLst/>
              <a:gdLst/>
              <a:ahLst/>
              <a:cxnLst/>
              <a:rect l="l" t="t" r="r" b="b"/>
              <a:pathLst>
                <a:path w="353694" h="170815">
                  <a:moveTo>
                    <a:pt x="324866" y="0"/>
                  </a:moveTo>
                  <a:lnTo>
                    <a:pt x="28448" y="0"/>
                  </a:lnTo>
                  <a:lnTo>
                    <a:pt x="17359" y="2229"/>
                  </a:lnTo>
                  <a:lnTo>
                    <a:pt x="8318" y="8308"/>
                  </a:lnTo>
                  <a:lnTo>
                    <a:pt x="2230" y="17327"/>
                  </a:lnTo>
                  <a:lnTo>
                    <a:pt x="0" y="28371"/>
                  </a:lnTo>
                  <a:lnTo>
                    <a:pt x="0" y="141846"/>
                  </a:lnTo>
                  <a:lnTo>
                    <a:pt x="2230" y="152883"/>
                  </a:lnTo>
                  <a:lnTo>
                    <a:pt x="8318" y="161898"/>
                  </a:lnTo>
                  <a:lnTo>
                    <a:pt x="17359" y="167976"/>
                  </a:lnTo>
                  <a:lnTo>
                    <a:pt x="28448" y="170205"/>
                  </a:lnTo>
                  <a:lnTo>
                    <a:pt x="324866" y="170205"/>
                  </a:lnTo>
                  <a:lnTo>
                    <a:pt x="335881" y="167976"/>
                  </a:lnTo>
                  <a:lnTo>
                    <a:pt x="344884" y="161898"/>
                  </a:lnTo>
                  <a:lnTo>
                    <a:pt x="350958" y="152883"/>
                  </a:lnTo>
                  <a:lnTo>
                    <a:pt x="353187" y="141846"/>
                  </a:lnTo>
                  <a:lnTo>
                    <a:pt x="353187" y="28371"/>
                  </a:lnTo>
                  <a:lnTo>
                    <a:pt x="350958" y="17327"/>
                  </a:lnTo>
                  <a:lnTo>
                    <a:pt x="344884" y="8308"/>
                  </a:lnTo>
                  <a:lnTo>
                    <a:pt x="335881" y="2229"/>
                  </a:lnTo>
                  <a:lnTo>
                    <a:pt x="324866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14075663" y="9815270"/>
              <a:ext cx="353695" cy="170815"/>
            </a:xfrm>
            <a:custGeom>
              <a:avLst/>
              <a:gdLst/>
              <a:ahLst/>
              <a:cxnLst/>
              <a:rect l="l" t="t" r="r" b="b"/>
              <a:pathLst>
                <a:path w="353694" h="170815">
                  <a:moveTo>
                    <a:pt x="28448" y="0"/>
                  </a:moveTo>
                  <a:lnTo>
                    <a:pt x="17359" y="2229"/>
                  </a:lnTo>
                  <a:lnTo>
                    <a:pt x="8318" y="8308"/>
                  </a:lnTo>
                  <a:lnTo>
                    <a:pt x="2230" y="17327"/>
                  </a:lnTo>
                  <a:lnTo>
                    <a:pt x="0" y="28371"/>
                  </a:lnTo>
                  <a:lnTo>
                    <a:pt x="0" y="141846"/>
                  </a:lnTo>
                  <a:lnTo>
                    <a:pt x="2230" y="152883"/>
                  </a:lnTo>
                  <a:lnTo>
                    <a:pt x="8318" y="161898"/>
                  </a:lnTo>
                  <a:lnTo>
                    <a:pt x="17359" y="167976"/>
                  </a:lnTo>
                  <a:lnTo>
                    <a:pt x="28448" y="170205"/>
                  </a:lnTo>
                  <a:lnTo>
                    <a:pt x="324866" y="170205"/>
                  </a:lnTo>
                  <a:lnTo>
                    <a:pt x="335881" y="167976"/>
                  </a:lnTo>
                  <a:lnTo>
                    <a:pt x="344884" y="161898"/>
                  </a:lnTo>
                  <a:lnTo>
                    <a:pt x="350958" y="152883"/>
                  </a:lnTo>
                  <a:lnTo>
                    <a:pt x="353187" y="141846"/>
                  </a:lnTo>
                  <a:lnTo>
                    <a:pt x="353187" y="28371"/>
                  </a:lnTo>
                  <a:lnTo>
                    <a:pt x="350958" y="17327"/>
                  </a:lnTo>
                  <a:lnTo>
                    <a:pt x="344884" y="8308"/>
                  </a:lnTo>
                  <a:lnTo>
                    <a:pt x="335881" y="2229"/>
                  </a:lnTo>
                  <a:lnTo>
                    <a:pt x="324866" y="0"/>
                  </a:lnTo>
                  <a:lnTo>
                    <a:pt x="28448" y="0"/>
                  </a:lnTo>
                  <a:close/>
                </a:path>
              </a:pathLst>
            </a:custGeom>
            <a:ln w="12700">
              <a:solidFill>
                <a:srgbClr val="B35E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5" name="object 215"/>
          <p:cNvSpPr/>
          <p:nvPr/>
        </p:nvSpPr>
        <p:spPr>
          <a:xfrm>
            <a:off x="7557516" y="9006636"/>
            <a:ext cx="3324225" cy="671195"/>
          </a:xfrm>
          <a:custGeom>
            <a:avLst/>
            <a:gdLst/>
            <a:ahLst/>
            <a:cxnLst/>
            <a:rect l="l" t="t" r="r" b="b"/>
            <a:pathLst>
              <a:path w="3324225" h="671195">
                <a:moveTo>
                  <a:pt x="0" y="670699"/>
                </a:moveTo>
                <a:lnTo>
                  <a:pt x="3324225" y="670699"/>
                </a:lnTo>
                <a:lnTo>
                  <a:pt x="3324225" y="0"/>
                </a:lnTo>
                <a:lnTo>
                  <a:pt x="0" y="0"/>
                </a:lnTo>
                <a:lnTo>
                  <a:pt x="0" y="670699"/>
                </a:lnTo>
                <a:close/>
              </a:path>
            </a:pathLst>
          </a:custGeom>
          <a:ln w="3175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6" name="object 216"/>
          <p:cNvGrpSpPr/>
          <p:nvPr/>
        </p:nvGrpSpPr>
        <p:grpSpPr>
          <a:xfrm>
            <a:off x="543102" y="3324097"/>
            <a:ext cx="1645920" cy="717550"/>
            <a:chOff x="543102" y="3324097"/>
            <a:chExt cx="1645920" cy="717550"/>
          </a:xfrm>
        </p:grpSpPr>
        <p:sp>
          <p:nvSpPr>
            <p:cNvPr id="217" name="object 217"/>
            <p:cNvSpPr/>
            <p:nvPr/>
          </p:nvSpPr>
          <p:spPr>
            <a:xfrm>
              <a:off x="555802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56588" y="0"/>
                  </a:moveTo>
                  <a:lnTo>
                    <a:pt x="63500" y="0"/>
                  </a:ln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500"/>
                  </a:lnTo>
                  <a:lnTo>
                    <a:pt x="0" y="628522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2"/>
                  </a:lnTo>
                  <a:lnTo>
                    <a:pt x="1556588" y="692022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2"/>
                  </a:lnTo>
                  <a:lnTo>
                    <a:pt x="1620088" y="63500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555802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63500" y="0"/>
                  </a:move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500"/>
                  </a:lnTo>
                  <a:lnTo>
                    <a:pt x="0" y="628522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2"/>
                  </a:lnTo>
                  <a:lnTo>
                    <a:pt x="1556588" y="692022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2"/>
                  </a:lnTo>
                  <a:lnTo>
                    <a:pt x="1620088" y="63500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lnTo>
                    <a:pt x="63500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9" name="object 219"/>
          <p:cNvSpPr txBox="1"/>
          <p:nvPr/>
        </p:nvSpPr>
        <p:spPr>
          <a:xfrm>
            <a:off x="714248" y="330659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20" name="object 220"/>
          <p:cNvGrpSpPr/>
          <p:nvPr/>
        </p:nvGrpSpPr>
        <p:grpSpPr>
          <a:xfrm>
            <a:off x="2293492" y="3324097"/>
            <a:ext cx="1645920" cy="717550"/>
            <a:chOff x="2293492" y="3324097"/>
            <a:chExt cx="1645920" cy="717550"/>
          </a:xfrm>
        </p:grpSpPr>
        <p:sp>
          <p:nvSpPr>
            <p:cNvPr id="221" name="object 221"/>
            <p:cNvSpPr/>
            <p:nvPr/>
          </p:nvSpPr>
          <p:spPr>
            <a:xfrm>
              <a:off x="2306192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2" y="0"/>
                  </a:moveTo>
                  <a:lnTo>
                    <a:pt x="115443" y="0"/>
                  </a:ln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2"/>
                  </a:lnTo>
                  <a:lnTo>
                    <a:pt x="1504822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222"/>
            <p:cNvSpPr/>
            <p:nvPr/>
          </p:nvSpPr>
          <p:spPr>
            <a:xfrm>
              <a:off x="2306192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443" y="0"/>
                  </a:move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2"/>
                  </a:lnTo>
                  <a:lnTo>
                    <a:pt x="1504822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lnTo>
                    <a:pt x="115443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3" name="object 223"/>
          <p:cNvSpPr txBox="1"/>
          <p:nvPr/>
        </p:nvSpPr>
        <p:spPr>
          <a:xfrm>
            <a:off x="2464054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24" name="object 224"/>
          <p:cNvGrpSpPr/>
          <p:nvPr/>
        </p:nvGrpSpPr>
        <p:grpSpPr>
          <a:xfrm>
            <a:off x="4043934" y="3324097"/>
            <a:ext cx="1645920" cy="717550"/>
            <a:chOff x="4043934" y="3324097"/>
            <a:chExt cx="1645920" cy="717550"/>
          </a:xfrm>
        </p:grpSpPr>
        <p:sp>
          <p:nvSpPr>
            <p:cNvPr id="225" name="object 225"/>
            <p:cNvSpPr/>
            <p:nvPr/>
          </p:nvSpPr>
          <p:spPr>
            <a:xfrm>
              <a:off x="4056634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4056634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7" name="object 227"/>
          <p:cNvSpPr txBox="1"/>
          <p:nvPr/>
        </p:nvSpPr>
        <p:spPr>
          <a:xfrm>
            <a:off x="4215129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28" name="object 228"/>
          <p:cNvGrpSpPr/>
          <p:nvPr/>
        </p:nvGrpSpPr>
        <p:grpSpPr>
          <a:xfrm>
            <a:off x="5794375" y="3324097"/>
            <a:ext cx="1645920" cy="717550"/>
            <a:chOff x="5794375" y="3324097"/>
            <a:chExt cx="1645920" cy="717550"/>
          </a:xfrm>
        </p:grpSpPr>
        <p:sp>
          <p:nvSpPr>
            <p:cNvPr id="229" name="object 229"/>
            <p:cNvSpPr/>
            <p:nvPr/>
          </p:nvSpPr>
          <p:spPr>
            <a:xfrm>
              <a:off x="5807075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3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823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230"/>
            <p:cNvSpPr/>
            <p:nvPr/>
          </p:nvSpPr>
          <p:spPr>
            <a:xfrm>
              <a:off x="5807075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823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lnTo>
                    <a:pt x="115315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1" name="object 231"/>
          <p:cNvSpPr txBox="1"/>
          <p:nvPr/>
        </p:nvSpPr>
        <p:spPr>
          <a:xfrm>
            <a:off x="5966586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32" name="object 232"/>
          <p:cNvGrpSpPr/>
          <p:nvPr/>
        </p:nvGrpSpPr>
        <p:grpSpPr>
          <a:xfrm>
            <a:off x="7544816" y="3324097"/>
            <a:ext cx="1645920" cy="717550"/>
            <a:chOff x="7544816" y="3324097"/>
            <a:chExt cx="1645920" cy="717550"/>
          </a:xfrm>
        </p:grpSpPr>
        <p:sp>
          <p:nvSpPr>
            <p:cNvPr id="233" name="object 233"/>
            <p:cNvSpPr/>
            <p:nvPr/>
          </p:nvSpPr>
          <p:spPr>
            <a:xfrm>
              <a:off x="7557516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6"/>
                  </a:lnTo>
                  <a:lnTo>
                    <a:pt x="1620138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234"/>
            <p:cNvSpPr/>
            <p:nvPr/>
          </p:nvSpPr>
          <p:spPr>
            <a:xfrm>
              <a:off x="7557516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6"/>
                  </a:lnTo>
                  <a:lnTo>
                    <a:pt x="1620138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5" name="object 235"/>
          <p:cNvSpPr txBox="1"/>
          <p:nvPr/>
        </p:nvSpPr>
        <p:spPr>
          <a:xfrm>
            <a:off x="7716139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 dirty="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 dirty="0">
              <a:latin typeface="Calibri"/>
              <a:cs typeface="Calibri"/>
            </a:endParaRPr>
          </a:p>
        </p:txBody>
      </p:sp>
      <p:grpSp>
        <p:nvGrpSpPr>
          <p:cNvPr id="236" name="object 236"/>
          <p:cNvGrpSpPr/>
          <p:nvPr/>
        </p:nvGrpSpPr>
        <p:grpSpPr>
          <a:xfrm>
            <a:off x="9295256" y="3324097"/>
            <a:ext cx="1645920" cy="717550"/>
            <a:chOff x="9295256" y="3324097"/>
            <a:chExt cx="1645920" cy="717550"/>
          </a:xfrm>
        </p:grpSpPr>
        <p:sp>
          <p:nvSpPr>
            <p:cNvPr id="237" name="object 237"/>
            <p:cNvSpPr/>
            <p:nvPr/>
          </p:nvSpPr>
          <p:spPr>
            <a:xfrm>
              <a:off x="9307956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238"/>
            <p:cNvSpPr/>
            <p:nvPr/>
          </p:nvSpPr>
          <p:spPr>
            <a:xfrm>
              <a:off x="9307956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9" name="object 239"/>
          <p:cNvSpPr txBox="1"/>
          <p:nvPr/>
        </p:nvSpPr>
        <p:spPr>
          <a:xfrm>
            <a:off x="9467468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40" name="object 240"/>
          <p:cNvGrpSpPr/>
          <p:nvPr/>
        </p:nvGrpSpPr>
        <p:grpSpPr>
          <a:xfrm>
            <a:off x="11045697" y="3324097"/>
            <a:ext cx="1645920" cy="717550"/>
            <a:chOff x="11045697" y="3324097"/>
            <a:chExt cx="1645920" cy="717550"/>
          </a:xfrm>
        </p:grpSpPr>
        <p:sp>
          <p:nvSpPr>
            <p:cNvPr id="241" name="object 241"/>
            <p:cNvSpPr/>
            <p:nvPr/>
          </p:nvSpPr>
          <p:spPr>
            <a:xfrm>
              <a:off x="11058397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6"/>
                  </a:lnTo>
                  <a:lnTo>
                    <a:pt x="1620011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11058397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6"/>
                  </a:lnTo>
                  <a:lnTo>
                    <a:pt x="1620011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3" name="object 243"/>
          <p:cNvSpPr txBox="1"/>
          <p:nvPr/>
        </p:nvSpPr>
        <p:spPr>
          <a:xfrm>
            <a:off x="11217402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44" name="object 244"/>
          <p:cNvGrpSpPr/>
          <p:nvPr/>
        </p:nvGrpSpPr>
        <p:grpSpPr>
          <a:xfrm>
            <a:off x="12796139" y="3324097"/>
            <a:ext cx="1645920" cy="717550"/>
            <a:chOff x="12796139" y="3324097"/>
            <a:chExt cx="1645920" cy="717550"/>
          </a:xfrm>
        </p:grpSpPr>
        <p:sp>
          <p:nvSpPr>
            <p:cNvPr id="245" name="object 245"/>
            <p:cNvSpPr/>
            <p:nvPr/>
          </p:nvSpPr>
          <p:spPr>
            <a:xfrm>
              <a:off x="12808839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246"/>
            <p:cNvSpPr/>
            <p:nvPr/>
          </p:nvSpPr>
          <p:spPr>
            <a:xfrm>
              <a:off x="12808839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7" name="object 247"/>
          <p:cNvSpPr txBox="1"/>
          <p:nvPr/>
        </p:nvSpPr>
        <p:spPr>
          <a:xfrm>
            <a:off x="12968478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48" name="object 248"/>
          <p:cNvGrpSpPr/>
          <p:nvPr/>
        </p:nvGrpSpPr>
        <p:grpSpPr>
          <a:xfrm>
            <a:off x="543102" y="4114926"/>
            <a:ext cx="1645920" cy="717550"/>
            <a:chOff x="543102" y="4114926"/>
            <a:chExt cx="1645920" cy="717550"/>
          </a:xfrm>
        </p:grpSpPr>
        <p:sp>
          <p:nvSpPr>
            <p:cNvPr id="249" name="object 249"/>
            <p:cNvSpPr/>
            <p:nvPr/>
          </p:nvSpPr>
          <p:spPr>
            <a:xfrm>
              <a:off x="555802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56588" y="0"/>
                  </a:moveTo>
                  <a:lnTo>
                    <a:pt x="63500" y="0"/>
                  </a:ln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499"/>
                  </a:lnTo>
                  <a:lnTo>
                    <a:pt x="0" y="628522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2"/>
                  </a:lnTo>
                  <a:lnTo>
                    <a:pt x="1556588" y="692022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2"/>
                  </a:lnTo>
                  <a:lnTo>
                    <a:pt x="1620088" y="63499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250"/>
            <p:cNvSpPr/>
            <p:nvPr/>
          </p:nvSpPr>
          <p:spPr>
            <a:xfrm>
              <a:off x="555802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63500" y="0"/>
                  </a:move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499"/>
                  </a:lnTo>
                  <a:lnTo>
                    <a:pt x="0" y="628522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2"/>
                  </a:lnTo>
                  <a:lnTo>
                    <a:pt x="1556588" y="692022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2"/>
                  </a:lnTo>
                  <a:lnTo>
                    <a:pt x="1620088" y="63499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lnTo>
                    <a:pt x="63500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1" name="object 251"/>
          <p:cNvSpPr txBox="1"/>
          <p:nvPr/>
        </p:nvSpPr>
        <p:spPr>
          <a:xfrm>
            <a:off x="714248" y="409755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52" name="object 252"/>
          <p:cNvGrpSpPr/>
          <p:nvPr/>
        </p:nvGrpSpPr>
        <p:grpSpPr>
          <a:xfrm>
            <a:off x="2293492" y="4114926"/>
            <a:ext cx="1645920" cy="717550"/>
            <a:chOff x="2293492" y="4114926"/>
            <a:chExt cx="1645920" cy="717550"/>
          </a:xfrm>
        </p:grpSpPr>
        <p:sp>
          <p:nvSpPr>
            <p:cNvPr id="253" name="object 253"/>
            <p:cNvSpPr/>
            <p:nvPr/>
          </p:nvSpPr>
          <p:spPr>
            <a:xfrm>
              <a:off x="2306192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2" y="0"/>
                  </a:moveTo>
                  <a:lnTo>
                    <a:pt x="115443" y="0"/>
                  </a:ln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2"/>
                  </a:lnTo>
                  <a:lnTo>
                    <a:pt x="1504822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2306192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443" y="0"/>
                  </a:move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2"/>
                  </a:lnTo>
                  <a:lnTo>
                    <a:pt x="1504822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lnTo>
                    <a:pt x="115443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5" name="object 255"/>
          <p:cNvSpPr txBox="1"/>
          <p:nvPr/>
        </p:nvSpPr>
        <p:spPr>
          <a:xfrm>
            <a:off x="2464054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56" name="object 256"/>
          <p:cNvGrpSpPr/>
          <p:nvPr/>
        </p:nvGrpSpPr>
        <p:grpSpPr>
          <a:xfrm>
            <a:off x="4043934" y="4114926"/>
            <a:ext cx="1645920" cy="717550"/>
            <a:chOff x="4043934" y="4114926"/>
            <a:chExt cx="1645920" cy="717550"/>
          </a:xfrm>
        </p:grpSpPr>
        <p:sp>
          <p:nvSpPr>
            <p:cNvPr id="257" name="object 257"/>
            <p:cNvSpPr/>
            <p:nvPr/>
          </p:nvSpPr>
          <p:spPr>
            <a:xfrm>
              <a:off x="4056634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" name="object 258"/>
            <p:cNvSpPr/>
            <p:nvPr/>
          </p:nvSpPr>
          <p:spPr>
            <a:xfrm>
              <a:off x="4056634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9" name="object 259"/>
          <p:cNvSpPr txBox="1"/>
          <p:nvPr/>
        </p:nvSpPr>
        <p:spPr>
          <a:xfrm>
            <a:off x="4215129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60" name="object 260"/>
          <p:cNvGrpSpPr/>
          <p:nvPr/>
        </p:nvGrpSpPr>
        <p:grpSpPr>
          <a:xfrm>
            <a:off x="5794375" y="4114926"/>
            <a:ext cx="1645920" cy="717550"/>
            <a:chOff x="5794375" y="4114926"/>
            <a:chExt cx="1645920" cy="717550"/>
          </a:xfrm>
        </p:grpSpPr>
        <p:sp>
          <p:nvSpPr>
            <p:cNvPr id="261" name="object 261"/>
            <p:cNvSpPr/>
            <p:nvPr/>
          </p:nvSpPr>
          <p:spPr>
            <a:xfrm>
              <a:off x="5807075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3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823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" name="object 262"/>
            <p:cNvSpPr/>
            <p:nvPr/>
          </p:nvSpPr>
          <p:spPr>
            <a:xfrm>
              <a:off x="5807075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823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3" name="object 263"/>
          <p:cNvSpPr txBox="1"/>
          <p:nvPr/>
        </p:nvSpPr>
        <p:spPr>
          <a:xfrm>
            <a:off x="5966586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64" name="object 264"/>
          <p:cNvGrpSpPr/>
          <p:nvPr/>
        </p:nvGrpSpPr>
        <p:grpSpPr>
          <a:xfrm>
            <a:off x="7544816" y="4114926"/>
            <a:ext cx="1645920" cy="717550"/>
            <a:chOff x="7544816" y="4114926"/>
            <a:chExt cx="1645920" cy="717550"/>
          </a:xfrm>
        </p:grpSpPr>
        <p:sp>
          <p:nvSpPr>
            <p:cNvPr id="265" name="object 265"/>
            <p:cNvSpPr/>
            <p:nvPr/>
          </p:nvSpPr>
          <p:spPr>
            <a:xfrm>
              <a:off x="7557516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6"/>
                  </a:lnTo>
                  <a:lnTo>
                    <a:pt x="1620138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7557516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6"/>
                  </a:lnTo>
                  <a:lnTo>
                    <a:pt x="1620138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7" name="object 267"/>
          <p:cNvSpPr txBox="1"/>
          <p:nvPr/>
        </p:nvSpPr>
        <p:spPr>
          <a:xfrm>
            <a:off x="7716139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68" name="object 268"/>
          <p:cNvGrpSpPr/>
          <p:nvPr/>
        </p:nvGrpSpPr>
        <p:grpSpPr>
          <a:xfrm>
            <a:off x="9295256" y="4114926"/>
            <a:ext cx="1645920" cy="717550"/>
            <a:chOff x="9295256" y="4114926"/>
            <a:chExt cx="1645920" cy="717550"/>
          </a:xfrm>
        </p:grpSpPr>
        <p:sp>
          <p:nvSpPr>
            <p:cNvPr id="269" name="object 269"/>
            <p:cNvSpPr/>
            <p:nvPr/>
          </p:nvSpPr>
          <p:spPr>
            <a:xfrm>
              <a:off x="9307956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" name="object 270"/>
            <p:cNvSpPr/>
            <p:nvPr/>
          </p:nvSpPr>
          <p:spPr>
            <a:xfrm>
              <a:off x="9307956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1" name="object 271"/>
          <p:cNvSpPr txBox="1"/>
          <p:nvPr/>
        </p:nvSpPr>
        <p:spPr>
          <a:xfrm>
            <a:off x="9467468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72" name="object 272"/>
          <p:cNvGrpSpPr/>
          <p:nvPr/>
        </p:nvGrpSpPr>
        <p:grpSpPr>
          <a:xfrm>
            <a:off x="11045697" y="4114926"/>
            <a:ext cx="1645920" cy="717550"/>
            <a:chOff x="11045697" y="4114926"/>
            <a:chExt cx="1645920" cy="717550"/>
          </a:xfrm>
        </p:grpSpPr>
        <p:sp>
          <p:nvSpPr>
            <p:cNvPr id="273" name="object 273"/>
            <p:cNvSpPr/>
            <p:nvPr/>
          </p:nvSpPr>
          <p:spPr>
            <a:xfrm>
              <a:off x="11058397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6"/>
                  </a:lnTo>
                  <a:lnTo>
                    <a:pt x="1620011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" name="object 274"/>
            <p:cNvSpPr/>
            <p:nvPr/>
          </p:nvSpPr>
          <p:spPr>
            <a:xfrm>
              <a:off x="11058397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6"/>
                  </a:lnTo>
                  <a:lnTo>
                    <a:pt x="1620011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5" name="object 275"/>
          <p:cNvSpPr txBox="1"/>
          <p:nvPr/>
        </p:nvSpPr>
        <p:spPr>
          <a:xfrm>
            <a:off x="11217402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76" name="object 276"/>
          <p:cNvGrpSpPr/>
          <p:nvPr/>
        </p:nvGrpSpPr>
        <p:grpSpPr>
          <a:xfrm>
            <a:off x="12796139" y="4114926"/>
            <a:ext cx="1645920" cy="717550"/>
            <a:chOff x="12796139" y="4114926"/>
            <a:chExt cx="1645920" cy="717550"/>
          </a:xfrm>
        </p:grpSpPr>
        <p:sp>
          <p:nvSpPr>
            <p:cNvPr id="277" name="object 277"/>
            <p:cNvSpPr/>
            <p:nvPr/>
          </p:nvSpPr>
          <p:spPr>
            <a:xfrm>
              <a:off x="12808839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" name="object 278"/>
            <p:cNvSpPr/>
            <p:nvPr/>
          </p:nvSpPr>
          <p:spPr>
            <a:xfrm>
              <a:off x="12808839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9" name="object 279"/>
          <p:cNvSpPr txBox="1"/>
          <p:nvPr/>
        </p:nvSpPr>
        <p:spPr>
          <a:xfrm>
            <a:off x="12968478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80" name="object 280"/>
          <p:cNvGrpSpPr/>
          <p:nvPr/>
        </p:nvGrpSpPr>
        <p:grpSpPr>
          <a:xfrm>
            <a:off x="543102" y="6513448"/>
            <a:ext cx="1645920" cy="717550"/>
            <a:chOff x="543102" y="6513448"/>
            <a:chExt cx="1645920" cy="717550"/>
          </a:xfrm>
        </p:grpSpPr>
        <p:sp>
          <p:nvSpPr>
            <p:cNvPr id="281" name="object 281"/>
            <p:cNvSpPr/>
            <p:nvPr/>
          </p:nvSpPr>
          <p:spPr>
            <a:xfrm>
              <a:off x="555802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56588" y="0"/>
                  </a:moveTo>
                  <a:lnTo>
                    <a:pt x="63500" y="0"/>
                  </a:ln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499"/>
                  </a:lnTo>
                  <a:lnTo>
                    <a:pt x="0" y="628522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2"/>
                  </a:lnTo>
                  <a:lnTo>
                    <a:pt x="1556588" y="692022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2"/>
                  </a:lnTo>
                  <a:lnTo>
                    <a:pt x="1620088" y="63499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" name="object 282"/>
            <p:cNvSpPr/>
            <p:nvPr/>
          </p:nvSpPr>
          <p:spPr>
            <a:xfrm>
              <a:off x="555802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63500" y="0"/>
                  </a:move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499"/>
                  </a:lnTo>
                  <a:lnTo>
                    <a:pt x="0" y="628522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2"/>
                  </a:lnTo>
                  <a:lnTo>
                    <a:pt x="1556588" y="692022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2"/>
                  </a:lnTo>
                  <a:lnTo>
                    <a:pt x="1620088" y="63499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lnTo>
                    <a:pt x="63500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3" name="object 283"/>
          <p:cNvSpPr txBox="1"/>
          <p:nvPr/>
        </p:nvSpPr>
        <p:spPr>
          <a:xfrm>
            <a:off x="714248" y="649658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84" name="object 284"/>
          <p:cNvGrpSpPr/>
          <p:nvPr/>
        </p:nvGrpSpPr>
        <p:grpSpPr>
          <a:xfrm>
            <a:off x="2293492" y="6513448"/>
            <a:ext cx="1645920" cy="717550"/>
            <a:chOff x="2293492" y="6513448"/>
            <a:chExt cx="1645920" cy="717550"/>
          </a:xfrm>
        </p:grpSpPr>
        <p:sp>
          <p:nvSpPr>
            <p:cNvPr id="285" name="object 285"/>
            <p:cNvSpPr/>
            <p:nvPr/>
          </p:nvSpPr>
          <p:spPr>
            <a:xfrm>
              <a:off x="2306192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2" y="0"/>
                  </a:moveTo>
                  <a:lnTo>
                    <a:pt x="115443" y="0"/>
                  </a:ln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2"/>
                  </a:lnTo>
                  <a:lnTo>
                    <a:pt x="1504822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" name="object 286"/>
            <p:cNvSpPr/>
            <p:nvPr/>
          </p:nvSpPr>
          <p:spPr>
            <a:xfrm>
              <a:off x="2306192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443" y="0"/>
                  </a:move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2"/>
                  </a:lnTo>
                  <a:lnTo>
                    <a:pt x="1504822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lnTo>
                    <a:pt x="115443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7" name="object 287"/>
          <p:cNvSpPr txBox="1"/>
          <p:nvPr/>
        </p:nvSpPr>
        <p:spPr>
          <a:xfrm>
            <a:off x="2464054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88" name="object 288"/>
          <p:cNvGrpSpPr/>
          <p:nvPr/>
        </p:nvGrpSpPr>
        <p:grpSpPr>
          <a:xfrm>
            <a:off x="4043934" y="6513448"/>
            <a:ext cx="1645920" cy="717550"/>
            <a:chOff x="4043934" y="6513448"/>
            <a:chExt cx="1645920" cy="717550"/>
          </a:xfrm>
        </p:grpSpPr>
        <p:sp>
          <p:nvSpPr>
            <p:cNvPr id="289" name="object 289"/>
            <p:cNvSpPr/>
            <p:nvPr/>
          </p:nvSpPr>
          <p:spPr>
            <a:xfrm>
              <a:off x="4056634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0" name="object 290"/>
            <p:cNvSpPr/>
            <p:nvPr/>
          </p:nvSpPr>
          <p:spPr>
            <a:xfrm>
              <a:off x="4056634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1" name="object 291"/>
          <p:cNvSpPr txBox="1"/>
          <p:nvPr/>
        </p:nvSpPr>
        <p:spPr>
          <a:xfrm>
            <a:off x="4215129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92" name="object 292"/>
          <p:cNvGrpSpPr/>
          <p:nvPr/>
        </p:nvGrpSpPr>
        <p:grpSpPr>
          <a:xfrm>
            <a:off x="5794375" y="6513448"/>
            <a:ext cx="1645920" cy="717550"/>
            <a:chOff x="5794375" y="6513448"/>
            <a:chExt cx="1645920" cy="717550"/>
          </a:xfrm>
        </p:grpSpPr>
        <p:sp>
          <p:nvSpPr>
            <p:cNvPr id="293" name="object 293"/>
            <p:cNvSpPr/>
            <p:nvPr/>
          </p:nvSpPr>
          <p:spPr>
            <a:xfrm>
              <a:off x="5807075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3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823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4" name="object 294"/>
            <p:cNvSpPr/>
            <p:nvPr/>
          </p:nvSpPr>
          <p:spPr>
            <a:xfrm>
              <a:off x="5807075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823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5" name="object 295"/>
          <p:cNvSpPr txBox="1"/>
          <p:nvPr/>
        </p:nvSpPr>
        <p:spPr>
          <a:xfrm>
            <a:off x="5966586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96" name="object 296"/>
          <p:cNvGrpSpPr/>
          <p:nvPr/>
        </p:nvGrpSpPr>
        <p:grpSpPr>
          <a:xfrm>
            <a:off x="7544816" y="6513448"/>
            <a:ext cx="1645920" cy="717550"/>
            <a:chOff x="7544816" y="6513448"/>
            <a:chExt cx="1645920" cy="717550"/>
          </a:xfrm>
        </p:grpSpPr>
        <p:sp>
          <p:nvSpPr>
            <p:cNvPr id="297" name="object 297"/>
            <p:cNvSpPr/>
            <p:nvPr/>
          </p:nvSpPr>
          <p:spPr>
            <a:xfrm>
              <a:off x="7557516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6"/>
                  </a:lnTo>
                  <a:lnTo>
                    <a:pt x="1620138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8" name="object 298"/>
            <p:cNvSpPr/>
            <p:nvPr/>
          </p:nvSpPr>
          <p:spPr>
            <a:xfrm>
              <a:off x="7557516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6"/>
                  </a:lnTo>
                  <a:lnTo>
                    <a:pt x="1620138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9" name="object 299"/>
          <p:cNvSpPr txBox="1"/>
          <p:nvPr/>
        </p:nvSpPr>
        <p:spPr>
          <a:xfrm>
            <a:off x="7716139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300" name="object 300"/>
          <p:cNvGrpSpPr/>
          <p:nvPr/>
        </p:nvGrpSpPr>
        <p:grpSpPr>
          <a:xfrm>
            <a:off x="9295256" y="6513448"/>
            <a:ext cx="1645920" cy="717550"/>
            <a:chOff x="9295256" y="6513448"/>
            <a:chExt cx="1645920" cy="717550"/>
          </a:xfrm>
        </p:grpSpPr>
        <p:sp>
          <p:nvSpPr>
            <p:cNvPr id="301" name="object 301"/>
            <p:cNvSpPr/>
            <p:nvPr/>
          </p:nvSpPr>
          <p:spPr>
            <a:xfrm>
              <a:off x="9307956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9307956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3" name="object 303"/>
          <p:cNvSpPr txBox="1"/>
          <p:nvPr/>
        </p:nvSpPr>
        <p:spPr>
          <a:xfrm>
            <a:off x="9467468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304" name="object 304"/>
          <p:cNvGrpSpPr/>
          <p:nvPr/>
        </p:nvGrpSpPr>
        <p:grpSpPr>
          <a:xfrm>
            <a:off x="11045697" y="6513448"/>
            <a:ext cx="1645920" cy="717550"/>
            <a:chOff x="11045697" y="6513448"/>
            <a:chExt cx="1645920" cy="717550"/>
          </a:xfrm>
        </p:grpSpPr>
        <p:sp>
          <p:nvSpPr>
            <p:cNvPr id="305" name="object 305"/>
            <p:cNvSpPr/>
            <p:nvPr/>
          </p:nvSpPr>
          <p:spPr>
            <a:xfrm>
              <a:off x="11058397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6"/>
                  </a:lnTo>
                  <a:lnTo>
                    <a:pt x="1620011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6" name="object 306"/>
            <p:cNvSpPr/>
            <p:nvPr/>
          </p:nvSpPr>
          <p:spPr>
            <a:xfrm>
              <a:off x="11058397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6"/>
                  </a:lnTo>
                  <a:lnTo>
                    <a:pt x="1620011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7" name="object 307"/>
          <p:cNvSpPr txBox="1"/>
          <p:nvPr/>
        </p:nvSpPr>
        <p:spPr>
          <a:xfrm>
            <a:off x="11217402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308" name="object 308"/>
          <p:cNvGrpSpPr/>
          <p:nvPr/>
        </p:nvGrpSpPr>
        <p:grpSpPr>
          <a:xfrm>
            <a:off x="12796139" y="6513448"/>
            <a:ext cx="1645920" cy="717550"/>
            <a:chOff x="12796139" y="6513448"/>
            <a:chExt cx="1645920" cy="717550"/>
          </a:xfrm>
        </p:grpSpPr>
        <p:sp>
          <p:nvSpPr>
            <p:cNvPr id="309" name="object 309"/>
            <p:cNvSpPr/>
            <p:nvPr/>
          </p:nvSpPr>
          <p:spPr>
            <a:xfrm>
              <a:off x="12808839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0" name="object 310"/>
            <p:cNvSpPr/>
            <p:nvPr/>
          </p:nvSpPr>
          <p:spPr>
            <a:xfrm>
              <a:off x="12808839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1" name="object 311"/>
          <p:cNvSpPr txBox="1"/>
          <p:nvPr/>
        </p:nvSpPr>
        <p:spPr>
          <a:xfrm>
            <a:off x="12968478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pic>
        <p:nvPicPr>
          <p:cNvPr id="312" name="object 3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87841" y="607070"/>
            <a:ext cx="12139207" cy="848110"/>
          </a:xfrm>
          <a:prstGeom prst="rect">
            <a:avLst/>
          </a:prstGeom>
        </p:spPr>
      </p:pic>
      <p:sp>
        <p:nvSpPr>
          <p:cNvPr id="313" name="object 313"/>
          <p:cNvSpPr txBox="1"/>
          <p:nvPr/>
        </p:nvSpPr>
        <p:spPr>
          <a:xfrm>
            <a:off x="595376" y="9067038"/>
            <a:ext cx="2268220" cy="347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85"/>
              </a:lnSpc>
            </a:pPr>
            <a:r>
              <a:rPr sz="1200" b="1" dirty="0">
                <a:latin typeface="Calibri"/>
                <a:cs typeface="Calibri"/>
              </a:rPr>
              <a:t>INFORMAÇÕES:</a:t>
            </a:r>
            <a:r>
              <a:rPr sz="1200" b="1" spc="20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AQUI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NESTA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spc="-20" dirty="0">
                <a:latin typeface="Calibri"/>
                <a:cs typeface="Calibri"/>
              </a:rPr>
              <a:t>ÁREA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ts val="1385"/>
              </a:lnSpc>
            </a:pPr>
            <a:r>
              <a:rPr sz="1200" b="1" dirty="0">
                <a:latin typeface="Calibri"/>
                <a:cs typeface="Calibri"/>
              </a:rPr>
              <a:t>DADOS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: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ESCREVER</a:t>
            </a:r>
            <a:r>
              <a:rPr sz="1200" b="1" spc="2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AQUI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TAMBEM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4" name="object 314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85"/>
              </a:lnSpc>
            </a:pPr>
            <a:r>
              <a:rPr dirty="0"/>
              <a:t>INFORMAÇÕES:</a:t>
            </a:r>
            <a:r>
              <a:rPr spc="200" dirty="0"/>
              <a:t> </a:t>
            </a:r>
            <a:r>
              <a:rPr dirty="0"/>
              <a:t>AQUI</a:t>
            </a:r>
            <a:r>
              <a:rPr spc="-35" dirty="0"/>
              <a:t> </a:t>
            </a:r>
            <a:r>
              <a:rPr dirty="0"/>
              <a:t>NESTA</a:t>
            </a:r>
            <a:r>
              <a:rPr spc="-35" dirty="0"/>
              <a:t> </a:t>
            </a:r>
            <a:r>
              <a:rPr spc="-20" dirty="0"/>
              <a:t>ÁREA</a:t>
            </a:r>
          </a:p>
          <a:p>
            <a:pPr marL="12700">
              <a:lnSpc>
                <a:spcPts val="1385"/>
              </a:lnSpc>
            </a:pPr>
            <a:r>
              <a:rPr dirty="0"/>
              <a:t>DADOS</a:t>
            </a:r>
            <a:r>
              <a:rPr spc="-20" dirty="0"/>
              <a:t> </a:t>
            </a:r>
            <a:r>
              <a:rPr dirty="0"/>
              <a:t>:</a:t>
            </a:r>
            <a:r>
              <a:rPr spc="-25" dirty="0"/>
              <a:t> </a:t>
            </a:r>
            <a:r>
              <a:rPr dirty="0"/>
              <a:t>ESCREVER</a:t>
            </a:r>
            <a:r>
              <a:rPr spc="235" dirty="0"/>
              <a:t> </a:t>
            </a:r>
            <a:r>
              <a:rPr dirty="0"/>
              <a:t>AQUI</a:t>
            </a:r>
            <a:r>
              <a:rPr spc="-20" dirty="0"/>
              <a:t> </a:t>
            </a:r>
            <a:r>
              <a:rPr spc="-10" dirty="0"/>
              <a:t>TAMBEM</a:t>
            </a:r>
          </a:p>
        </p:txBody>
      </p:sp>
      <p:sp>
        <p:nvSpPr>
          <p:cNvPr id="315" name="object 315"/>
          <p:cNvSpPr txBox="1"/>
          <p:nvPr/>
        </p:nvSpPr>
        <p:spPr>
          <a:xfrm>
            <a:off x="12703302" y="9161144"/>
            <a:ext cx="1314450" cy="377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spc="-10" dirty="0">
                <a:latin typeface="Calibri"/>
                <a:cs typeface="Calibri"/>
              </a:rPr>
              <a:t>SIGNIFICADO </a:t>
            </a:r>
            <a:r>
              <a:rPr sz="1000" dirty="0">
                <a:latin typeface="Calibri"/>
                <a:cs typeface="Calibri"/>
              </a:rPr>
              <a:t>DESTA</a:t>
            </a:r>
            <a:r>
              <a:rPr sz="1000" spc="-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COR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000" spc="-10" dirty="0">
                <a:latin typeface="Calibri"/>
                <a:cs typeface="Calibri"/>
              </a:rPr>
              <a:t>SIGNIFICADO </a:t>
            </a:r>
            <a:r>
              <a:rPr sz="1000" dirty="0">
                <a:latin typeface="Calibri"/>
                <a:cs typeface="Calibri"/>
              </a:rPr>
              <a:t>DESTA</a:t>
            </a:r>
            <a:r>
              <a:rPr sz="1000" spc="-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COR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16" name="object 316"/>
          <p:cNvSpPr txBox="1"/>
          <p:nvPr/>
        </p:nvSpPr>
        <p:spPr>
          <a:xfrm>
            <a:off x="595376" y="9405315"/>
            <a:ext cx="1430020" cy="5162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85"/>
              </a:lnSpc>
            </a:pPr>
            <a:r>
              <a:rPr sz="1200" b="1" dirty="0">
                <a:latin typeface="Calibri"/>
                <a:cs typeface="Calibri"/>
              </a:rPr>
              <a:t>MAIS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: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INFORMAÇÕES</a:t>
            </a:r>
            <a:endParaRPr sz="1200">
              <a:latin typeface="Calibri"/>
              <a:cs typeface="Calibri"/>
            </a:endParaRPr>
          </a:p>
          <a:p>
            <a:pPr marL="12700" marR="237490">
              <a:lnSpc>
                <a:spcPts val="1330"/>
              </a:lnSpc>
              <a:spcBef>
                <a:spcPts val="80"/>
              </a:spcBef>
            </a:pPr>
            <a:r>
              <a:rPr sz="1200" b="1" dirty="0">
                <a:latin typeface="Calibri"/>
                <a:cs typeface="Calibri"/>
              </a:rPr>
              <a:t>DADOS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AQUI:</a:t>
            </a:r>
            <a:r>
              <a:rPr sz="1200" b="1" spc="229" dirty="0">
                <a:latin typeface="Calibri"/>
                <a:cs typeface="Calibri"/>
              </a:rPr>
              <a:t> </a:t>
            </a:r>
            <a:r>
              <a:rPr sz="1200" b="1" spc="-25" dirty="0">
                <a:latin typeface="Calibri"/>
                <a:cs typeface="Calibri"/>
              </a:rPr>
              <a:t>ETC </a:t>
            </a:r>
            <a:r>
              <a:rPr sz="1200" b="1" dirty="0">
                <a:latin typeface="Calibri"/>
                <a:cs typeface="Calibri"/>
              </a:rPr>
              <a:t>DADOS:</a:t>
            </a:r>
            <a:r>
              <a:rPr sz="1200" b="1" spc="240" dirty="0">
                <a:latin typeface="Calibri"/>
                <a:cs typeface="Calibri"/>
              </a:rPr>
              <a:t> </a:t>
            </a:r>
            <a:r>
              <a:rPr sz="1200" b="1" spc="-25" dirty="0">
                <a:latin typeface="Calibri"/>
                <a:cs typeface="Calibri"/>
              </a:rPr>
              <a:t>ETC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7" name="object 317"/>
          <p:cNvSpPr txBox="1"/>
          <p:nvPr/>
        </p:nvSpPr>
        <p:spPr>
          <a:xfrm>
            <a:off x="2069282" y="9405315"/>
            <a:ext cx="128206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b="1" dirty="0">
                <a:latin typeface="Calibri"/>
                <a:cs typeface="Calibri"/>
              </a:rPr>
              <a:t>E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QUALQUER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spc="-20" dirty="0">
                <a:latin typeface="Calibri"/>
                <a:cs typeface="Calibri"/>
              </a:rPr>
              <a:t>COISA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8" name="object 318"/>
          <p:cNvSpPr txBox="1"/>
          <p:nvPr/>
        </p:nvSpPr>
        <p:spPr>
          <a:xfrm>
            <a:off x="7597267" y="9405315"/>
            <a:ext cx="143002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b="1" dirty="0">
                <a:latin typeface="Calibri"/>
                <a:cs typeface="Calibri"/>
              </a:rPr>
              <a:t>MAIS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: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INFORMAÇÕES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9" name="object 31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dirty="0"/>
              <a:t>E</a:t>
            </a:r>
            <a:r>
              <a:rPr spc="-45" dirty="0"/>
              <a:t> </a:t>
            </a:r>
            <a:r>
              <a:rPr dirty="0"/>
              <a:t>QUALQUER</a:t>
            </a:r>
            <a:r>
              <a:rPr spc="-35" dirty="0"/>
              <a:t> </a:t>
            </a:r>
            <a:r>
              <a:rPr spc="-20" dirty="0"/>
              <a:t>COISA</a:t>
            </a:r>
          </a:p>
        </p:txBody>
      </p:sp>
      <p:sp>
        <p:nvSpPr>
          <p:cNvPr id="320" name="object 320"/>
          <p:cNvSpPr txBox="1"/>
          <p:nvPr/>
        </p:nvSpPr>
        <p:spPr>
          <a:xfrm>
            <a:off x="12703302" y="9633533"/>
            <a:ext cx="1314450" cy="385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spc="-10" dirty="0">
                <a:latin typeface="Calibri"/>
                <a:cs typeface="Calibri"/>
              </a:rPr>
              <a:t>SIGNIFICADO </a:t>
            </a:r>
            <a:r>
              <a:rPr sz="1000" dirty="0">
                <a:latin typeface="Calibri"/>
                <a:cs typeface="Calibri"/>
              </a:rPr>
              <a:t>DESTA</a:t>
            </a:r>
            <a:r>
              <a:rPr sz="1000" spc="-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COR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1000" spc="-10" dirty="0">
                <a:latin typeface="Calibri"/>
                <a:cs typeface="Calibri"/>
              </a:rPr>
              <a:t>SIGNIFICADO</a:t>
            </a:r>
            <a:r>
              <a:rPr sz="1000" spc="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DESTA</a:t>
            </a:r>
            <a:r>
              <a:rPr sz="1000" spc="1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COR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21" name="object 321"/>
          <p:cNvSpPr txBox="1"/>
          <p:nvPr/>
        </p:nvSpPr>
        <p:spPr>
          <a:xfrm>
            <a:off x="595376" y="9912578"/>
            <a:ext cx="1704975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b="1" dirty="0">
                <a:latin typeface="Calibri"/>
                <a:cs typeface="Calibri"/>
              </a:rPr>
              <a:t>AQUI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TAMBEM: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ESCREVER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02417" y="636418"/>
            <a:ext cx="3333465" cy="65259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285876" y="780094"/>
            <a:ext cx="1510714" cy="45451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692390" y="746988"/>
            <a:ext cx="1371600" cy="572414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543102" y="2533268"/>
            <a:ext cx="1645920" cy="717550"/>
            <a:chOff x="543102" y="2533268"/>
            <a:chExt cx="1645920" cy="717550"/>
          </a:xfrm>
        </p:grpSpPr>
        <p:sp>
          <p:nvSpPr>
            <p:cNvPr id="6" name="object 6"/>
            <p:cNvSpPr/>
            <p:nvPr/>
          </p:nvSpPr>
          <p:spPr>
            <a:xfrm>
              <a:off x="555802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56588" y="0"/>
                  </a:moveTo>
                  <a:lnTo>
                    <a:pt x="63500" y="0"/>
                  </a:ln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500"/>
                  </a:lnTo>
                  <a:lnTo>
                    <a:pt x="0" y="628523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3"/>
                  </a:lnTo>
                  <a:lnTo>
                    <a:pt x="1556588" y="692023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3"/>
                  </a:lnTo>
                  <a:lnTo>
                    <a:pt x="1620088" y="63500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55802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63500" y="0"/>
                  </a:move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500"/>
                  </a:lnTo>
                  <a:lnTo>
                    <a:pt x="0" y="628523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3"/>
                  </a:lnTo>
                  <a:lnTo>
                    <a:pt x="1556588" y="692023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3"/>
                  </a:lnTo>
                  <a:lnTo>
                    <a:pt x="1620088" y="63500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lnTo>
                    <a:pt x="63500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714248" y="251526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293492" y="2533268"/>
            <a:ext cx="1645920" cy="717550"/>
            <a:chOff x="2293492" y="2533268"/>
            <a:chExt cx="1645920" cy="717550"/>
          </a:xfrm>
        </p:grpSpPr>
        <p:sp>
          <p:nvSpPr>
            <p:cNvPr id="10" name="object 10"/>
            <p:cNvSpPr/>
            <p:nvPr/>
          </p:nvSpPr>
          <p:spPr>
            <a:xfrm>
              <a:off x="2306192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2" y="0"/>
                  </a:moveTo>
                  <a:lnTo>
                    <a:pt x="115443" y="0"/>
                  </a:ln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3"/>
                  </a:lnTo>
                  <a:lnTo>
                    <a:pt x="1504822" y="692023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7"/>
                  </a:lnTo>
                  <a:lnTo>
                    <a:pt x="1620139" y="115316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306192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443" y="0"/>
                  </a:move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3"/>
                  </a:lnTo>
                  <a:lnTo>
                    <a:pt x="1504822" y="692023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7"/>
                  </a:lnTo>
                  <a:lnTo>
                    <a:pt x="1620139" y="115316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lnTo>
                    <a:pt x="115443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2464054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4043934" y="2533268"/>
            <a:ext cx="1645920" cy="717550"/>
            <a:chOff x="4043934" y="2533268"/>
            <a:chExt cx="1645920" cy="717550"/>
          </a:xfrm>
        </p:grpSpPr>
        <p:sp>
          <p:nvSpPr>
            <p:cNvPr id="14" name="object 14"/>
            <p:cNvSpPr/>
            <p:nvPr/>
          </p:nvSpPr>
          <p:spPr>
            <a:xfrm>
              <a:off x="4056634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695" y="692023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7"/>
                  </a:lnTo>
                  <a:lnTo>
                    <a:pt x="1620139" y="115316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056634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695" y="692023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7"/>
                  </a:lnTo>
                  <a:lnTo>
                    <a:pt x="1620139" y="115316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4215129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5794375" y="2533268"/>
            <a:ext cx="1645920" cy="717550"/>
            <a:chOff x="5794375" y="2533268"/>
            <a:chExt cx="1645920" cy="717550"/>
          </a:xfrm>
        </p:grpSpPr>
        <p:sp>
          <p:nvSpPr>
            <p:cNvPr id="18" name="object 18"/>
            <p:cNvSpPr/>
            <p:nvPr/>
          </p:nvSpPr>
          <p:spPr>
            <a:xfrm>
              <a:off x="5807075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3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823" y="692023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7"/>
                  </a:lnTo>
                  <a:lnTo>
                    <a:pt x="1620139" y="115316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807075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823" y="692023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7"/>
                  </a:lnTo>
                  <a:lnTo>
                    <a:pt x="1620139" y="115316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5966586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7544816" y="2533268"/>
            <a:ext cx="1645920" cy="717550"/>
            <a:chOff x="7544816" y="2533268"/>
            <a:chExt cx="1645920" cy="717550"/>
          </a:xfrm>
        </p:grpSpPr>
        <p:sp>
          <p:nvSpPr>
            <p:cNvPr id="22" name="object 22"/>
            <p:cNvSpPr/>
            <p:nvPr/>
          </p:nvSpPr>
          <p:spPr>
            <a:xfrm>
              <a:off x="7557516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695" y="692023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7"/>
                  </a:lnTo>
                  <a:lnTo>
                    <a:pt x="1620138" y="115316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557516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695" y="692023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7"/>
                  </a:lnTo>
                  <a:lnTo>
                    <a:pt x="1620138" y="115316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7716139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9295256" y="2533268"/>
            <a:ext cx="1645920" cy="717550"/>
            <a:chOff x="9295256" y="2533268"/>
            <a:chExt cx="1645920" cy="717550"/>
          </a:xfrm>
        </p:grpSpPr>
        <p:sp>
          <p:nvSpPr>
            <p:cNvPr id="26" name="object 26"/>
            <p:cNvSpPr/>
            <p:nvPr/>
          </p:nvSpPr>
          <p:spPr>
            <a:xfrm>
              <a:off x="9307956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3"/>
                  </a:lnTo>
                  <a:lnTo>
                    <a:pt x="1504696" y="692023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7"/>
                  </a:lnTo>
                  <a:lnTo>
                    <a:pt x="1620012" y="115316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307956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3"/>
                  </a:lnTo>
                  <a:lnTo>
                    <a:pt x="1504696" y="692023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7"/>
                  </a:lnTo>
                  <a:lnTo>
                    <a:pt x="1620012" y="115316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9467468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11045697" y="2533268"/>
            <a:ext cx="1645920" cy="717550"/>
            <a:chOff x="11045697" y="2533268"/>
            <a:chExt cx="1645920" cy="717550"/>
          </a:xfrm>
        </p:grpSpPr>
        <p:sp>
          <p:nvSpPr>
            <p:cNvPr id="30" name="object 30"/>
            <p:cNvSpPr/>
            <p:nvPr/>
          </p:nvSpPr>
          <p:spPr>
            <a:xfrm>
              <a:off x="11058397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3"/>
                  </a:lnTo>
                  <a:lnTo>
                    <a:pt x="1504696" y="692023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7"/>
                  </a:lnTo>
                  <a:lnTo>
                    <a:pt x="1620011" y="115316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1058397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3"/>
                  </a:lnTo>
                  <a:lnTo>
                    <a:pt x="1504696" y="692023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7"/>
                  </a:lnTo>
                  <a:lnTo>
                    <a:pt x="1620011" y="115316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1217402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2796139" y="2533268"/>
            <a:ext cx="1645920" cy="717550"/>
            <a:chOff x="12796139" y="2533268"/>
            <a:chExt cx="1645920" cy="717550"/>
          </a:xfrm>
        </p:grpSpPr>
        <p:sp>
          <p:nvSpPr>
            <p:cNvPr id="34" name="object 34"/>
            <p:cNvSpPr/>
            <p:nvPr/>
          </p:nvSpPr>
          <p:spPr>
            <a:xfrm>
              <a:off x="12808839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695" y="692023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7"/>
                  </a:lnTo>
                  <a:lnTo>
                    <a:pt x="1620012" y="115316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2808839" y="254596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6"/>
                  </a:lnTo>
                  <a:lnTo>
                    <a:pt x="0" y="576707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3"/>
                  </a:lnTo>
                  <a:lnTo>
                    <a:pt x="1504695" y="692023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7"/>
                  </a:lnTo>
                  <a:lnTo>
                    <a:pt x="1620012" y="115316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12968478" y="2530500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543102" y="4913629"/>
            <a:ext cx="1645920" cy="661670"/>
            <a:chOff x="543102" y="4913629"/>
            <a:chExt cx="1645920" cy="661670"/>
          </a:xfrm>
        </p:grpSpPr>
        <p:sp>
          <p:nvSpPr>
            <p:cNvPr id="38" name="object 38"/>
            <p:cNvSpPr/>
            <p:nvPr/>
          </p:nvSpPr>
          <p:spPr>
            <a:xfrm>
              <a:off x="555802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61668" y="0"/>
                  </a:moveTo>
                  <a:lnTo>
                    <a:pt x="58369" y="0"/>
                  </a:lnTo>
                  <a:lnTo>
                    <a:pt x="35645" y="4572"/>
                  </a:lnTo>
                  <a:lnTo>
                    <a:pt x="17092" y="17049"/>
                  </a:lnTo>
                  <a:lnTo>
                    <a:pt x="4585" y="35575"/>
                  </a:lnTo>
                  <a:lnTo>
                    <a:pt x="0" y="58292"/>
                  </a:lnTo>
                  <a:lnTo>
                    <a:pt x="0" y="577595"/>
                  </a:lnTo>
                  <a:lnTo>
                    <a:pt x="4585" y="600332"/>
                  </a:lnTo>
                  <a:lnTo>
                    <a:pt x="17092" y="618902"/>
                  </a:lnTo>
                  <a:lnTo>
                    <a:pt x="35645" y="631424"/>
                  </a:lnTo>
                  <a:lnTo>
                    <a:pt x="58369" y="636015"/>
                  </a:lnTo>
                  <a:lnTo>
                    <a:pt x="1561668" y="636015"/>
                  </a:lnTo>
                  <a:lnTo>
                    <a:pt x="1584405" y="631424"/>
                  </a:lnTo>
                  <a:lnTo>
                    <a:pt x="1602974" y="618902"/>
                  </a:lnTo>
                  <a:lnTo>
                    <a:pt x="1615496" y="600332"/>
                  </a:lnTo>
                  <a:lnTo>
                    <a:pt x="1620088" y="577595"/>
                  </a:lnTo>
                  <a:lnTo>
                    <a:pt x="1620088" y="58292"/>
                  </a:lnTo>
                  <a:lnTo>
                    <a:pt x="1615496" y="35575"/>
                  </a:lnTo>
                  <a:lnTo>
                    <a:pt x="1602974" y="17049"/>
                  </a:lnTo>
                  <a:lnTo>
                    <a:pt x="1584405" y="4572"/>
                  </a:lnTo>
                  <a:lnTo>
                    <a:pt x="1561668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555802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58369" y="0"/>
                  </a:moveTo>
                  <a:lnTo>
                    <a:pt x="35645" y="4572"/>
                  </a:lnTo>
                  <a:lnTo>
                    <a:pt x="17092" y="17049"/>
                  </a:lnTo>
                  <a:lnTo>
                    <a:pt x="4585" y="35575"/>
                  </a:lnTo>
                  <a:lnTo>
                    <a:pt x="0" y="58292"/>
                  </a:lnTo>
                  <a:lnTo>
                    <a:pt x="0" y="577595"/>
                  </a:lnTo>
                  <a:lnTo>
                    <a:pt x="4585" y="600332"/>
                  </a:lnTo>
                  <a:lnTo>
                    <a:pt x="17092" y="618902"/>
                  </a:lnTo>
                  <a:lnTo>
                    <a:pt x="35645" y="631424"/>
                  </a:lnTo>
                  <a:lnTo>
                    <a:pt x="58369" y="636015"/>
                  </a:lnTo>
                  <a:lnTo>
                    <a:pt x="1561668" y="636015"/>
                  </a:lnTo>
                  <a:lnTo>
                    <a:pt x="1584405" y="631424"/>
                  </a:lnTo>
                  <a:lnTo>
                    <a:pt x="1602974" y="618902"/>
                  </a:lnTo>
                  <a:lnTo>
                    <a:pt x="1615496" y="600332"/>
                  </a:lnTo>
                  <a:lnTo>
                    <a:pt x="1620088" y="577595"/>
                  </a:lnTo>
                  <a:lnTo>
                    <a:pt x="1620088" y="58292"/>
                  </a:lnTo>
                  <a:lnTo>
                    <a:pt x="1615496" y="35575"/>
                  </a:lnTo>
                  <a:lnTo>
                    <a:pt x="1602974" y="17049"/>
                  </a:lnTo>
                  <a:lnTo>
                    <a:pt x="1584405" y="4572"/>
                  </a:lnTo>
                  <a:lnTo>
                    <a:pt x="1561668" y="0"/>
                  </a:lnTo>
                  <a:lnTo>
                    <a:pt x="58369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0" name="object 40"/>
          <p:cNvSpPr txBox="1"/>
          <p:nvPr/>
        </p:nvSpPr>
        <p:spPr>
          <a:xfrm>
            <a:off x="714248" y="4894605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41" name="object 41"/>
          <p:cNvGrpSpPr/>
          <p:nvPr/>
        </p:nvGrpSpPr>
        <p:grpSpPr>
          <a:xfrm>
            <a:off x="2293492" y="4913629"/>
            <a:ext cx="1645920" cy="661670"/>
            <a:chOff x="2293492" y="4913629"/>
            <a:chExt cx="1645920" cy="661670"/>
          </a:xfrm>
        </p:grpSpPr>
        <p:sp>
          <p:nvSpPr>
            <p:cNvPr id="42" name="object 42"/>
            <p:cNvSpPr/>
            <p:nvPr/>
          </p:nvSpPr>
          <p:spPr>
            <a:xfrm>
              <a:off x="2306192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14094" y="0"/>
                  </a:moveTo>
                  <a:lnTo>
                    <a:pt x="106044" y="0"/>
                  </a:lnTo>
                  <a:lnTo>
                    <a:pt x="64775" y="8316"/>
                  </a:lnTo>
                  <a:lnTo>
                    <a:pt x="31067" y="31003"/>
                  </a:lnTo>
                  <a:lnTo>
                    <a:pt x="8336" y="64668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4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9" y="529970"/>
                  </a:lnTo>
                  <a:lnTo>
                    <a:pt x="1620139" y="105917"/>
                  </a:lnTo>
                  <a:lnTo>
                    <a:pt x="1611802" y="64668"/>
                  </a:lnTo>
                  <a:lnTo>
                    <a:pt x="1589071" y="31003"/>
                  </a:lnTo>
                  <a:lnTo>
                    <a:pt x="1555363" y="8316"/>
                  </a:lnTo>
                  <a:lnTo>
                    <a:pt x="1514094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306192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06044" y="0"/>
                  </a:moveTo>
                  <a:lnTo>
                    <a:pt x="64775" y="8316"/>
                  </a:lnTo>
                  <a:lnTo>
                    <a:pt x="31067" y="31003"/>
                  </a:lnTo>
                  <a:lnTo>
                    <a:pt x="8336" y="64668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4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9" y="529970"/>
                  </a:lnTo>
                  <a:lnTo>
                    <a:pt x="1620139" y="105917"/>
                  </a:lnTo>
                  <a:lnTo>
                    <a:pt x="1611802" y="64668"/>
                  </a:lnTo>
                  <a:lnTo>
                    <a:pt x="1589071" y="31003"/>
                  </a:lnTo>
                  <a:lnTo>
                    <a:pt x="1555363" y="8316"/>
                  </a:lnTo>
                  <a:lnTo>
                    <a:pt x="1514094" y="0"/>
                  </a:lnTo>
                  <a:lnTo>
                    <a:pt x="106044" y="0"/>
                  </a:lnTo>
                  <a:close/>
                </a:path>
              </a:pathLst>
            </a:custGeom>
            <a:ln w="25400">
              <a:solidFill>
                <a:srgbClr val="FFC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2465577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587498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4043934" y="4913629"/>
            <a:ext cx="1645920" cy="661670"/>
            <a:chOff x="4043934" y="4913629"/>
            <a:chExt cx="1645920" cy="661670"/>
          </a:xfrm>
        </p:grpSpPr>
        <p:sp>
          <p:nvSpPr>
            <p:cNvPr id="47" name="object 47"/>
            <p:cNvSpPr/>
            <p:nvPr/>
          </p:nvSpPr>
          <p:spPr>
            <a:xfrm>
              <a:off x="4056634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14093" y="0"/>
                  </a:moveTo>
                  <a:lnTo>
                    <a:pt x="106044" y="0"/>
                  </a:ln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3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9" y="529970"/>
                  </a:lnTo>
                  <a:lnTo>
                    <a:pt x="1620139" y="105917"/>
                  </a:lnTo>
                  <a:lnTo>
                    <a:pt x="1611802" y="64722"/>
                  </a:lnTo>
                  <a:lnTo>
                    <a:pt x="1589071" y="31051"/>
                  </a:lnTo>
                  <a:lnTo>
                    <a:pt x="1555363" y="8334"/>
                  </a:lnTo>
                  <a:lnTo>
                    <a:pt x="151409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056634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06044" y="0"/>
                  </a:move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3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9" y="529970"/>
                  </a:lnTo>
                  <a:lnTo>
                    <a:pt x="1620139" y="105917"/>
                  </a:lnTo>
                  <a:lnTo>
                    <a:pt x="1611802" y="64722"/>
                  </a:lnTo>
                  <a:lnTo>
                    <a:pt x="1589071" y="31051"/>
                  </a:lnTo>
                  <a:lnTo>
                    <a:pt x="1555363" y="8334"/>
                  </a:lnTo>
                  <a:lnTo>
                    <a:pt x="1514093" y="0"/>
                  </a:lnTo>
                  <a:lnTo>
                    <a:pt x="106044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4215129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337050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51" name="object 51"/>
          <p:cNvGrpSpPr/>
          <p:nvPr/>
        </p:nvGrpSpPr>
        <p:grpSpPr>
          <a:xfrm>
            <a:off x="5794375" y="4913629"/>
            <a:ext cx="1645920" cy="661670"/>
            <a:chOff x="5794375" y="4913629"/>
            <a:chExt cx="1645920" cy="661670"/>
          </a:xfrm>
        </p:grpSpPr>
        <p:sp>
          <p:nvSpPr>
            <p:cNvPr id="52" name="object 52"/>
            <p:cNvSpPr/>
            <p:nvPr/>
          </p:nvSpPr>
          <p:spPr>
            <a:xfrm>
              <a:off x="5807075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14094" y="0"/>
                  </a:moveTo>
                  <a:lnTo>
                    <a:pt x="106045" y="0"/>
                  </a:ln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5" y="636015"/>
                  </a:lnTo>
                  <a:lnTo>
                    <a:pt x="1514094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9" y="529970"/>
                  </a:lnTo>
                  <a:lnTo>
                    <a:pt x="1620139" y="105917"/>
                  </a:lnTo>
                  <a:lnTo>
                    <a:pt x="1611802" y="64722"/>
                  </a:lnTo>
                  <a:lnTo>
                    <a:pt x="1589071" y="31051"/>
                  </a:lnTo>
                  <a:lnTo>
                    <a:pt x="1555363" y="8334"/>
                  </a:lnTo>
                  <a:lnTo>
                    <a:pt x="1514094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5807075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06045" y="0"/>
                  </a:move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5" y="636015"/>
                  </a:lnTo>
                  <a:lnTo>
                    <a:pt x="1514094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9" y="529970"/>
                  </a:lnTo>
                  <a:lnTo>
                    <a:pt x="1620139" y="105917"/>
                  </a:lnTo>
                  <a:lnTo>
                    <a:pt x="1611802" y="64722"/>
                  </a:lnTo>
                  <a:lnTo>
                    <a:pt x="1589071" y="31051"/>
                  </a:lnTo>
                  <a:lnTo>
                    <a:pt x="1555363" y="8334"/>
                  </a:lnTo>
                  <a:lnTo>
                    <a:pt x="1514094" y="0"/>
                  </a:lnTo>
                  <a:lnTo>
                    <a:pt x="10604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5966586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6088507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7544816" y="4913629"/>
            <a:ext cx="1645920" cy="661670"/>
            <a:chOff x="7544816" y="4913629"/>
            <a:chExt cx="1645920" cy="661670"/>
          </a:xfrm>
        </p:grpSpPr>
        <p:sp>
          <p:nvSpPr>
            <p:cNvPr id="57" name="object 57"/>
            <p:cNvSpPr/>
            <p:nvPr/>
          </p:nvSpPr>
          <p:spPr>
            <a:xfrm>
              <a:off x="7557516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14093" y="0"/>
                  </a:moveTo>
                  <a:lnTo>
                    <a:pt x="106044" y="0"/>
                  </a:ln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3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8" y="529970"/>
                  </a:lnTo>
                  <a:lnTo>
                    <a:pt x="1620138" y="105917"/>
                  </a:lnTo>
                  <a:lnTo>
                    <a:pt x="1611802" y="64722"/>
                  </a:lnTo>
                  <a:lnTo>
                    <a:pt x="1589071" y="31051"/>
                  </a:lnTo>
                  <a:lnTo>
                    <a:pt x="1555363" y="8334"/>
                  </a:lnTo>
                  <a:lnTo>
                    <a:pt x="151409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7557516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06044" y="0"/>
                  </a:move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3" y="636015"/>
                  </a:lnTo>
                  <a:lnTo>
                    <a:pt x="1555363" y="627679"/>
                  </a:lnTo>
                  <a:lnTo>
                    <a:pt x="1589071" y="604948"/>
                  </a:lnTo>
                  <a:lnTo>
                    <a:pt x="1611802" y="571240"/>
                  </a:lnTo>
                  <a:lnTo>
                    <a:pt x="1620138" y="529970"/>
                  </a:lnTo>
                  <a:lnTo>
                    <a:pt x="1620138" y="105917"/>
                  </a:lnTo>
                  <a:lnTo>
                    <a:pt x="1611802" y="64722"/>
                  </a:lnTo>
                  <a:lnTo>
                    <a:pt x="1589071" y="31051"/>
                  </a:lnTo>
                  <a:lnTo>
                    <a:pt x="1555363" y="8334"/>
                  </a:lnTo>
                  <a:lnTo>
                    <a:pt x="1514093" y="0"/>
                  </a:lnTo>
                  <a:lnTo>
                    <a:pt x="106044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7716139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7838058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9295256" y="4913629"/>
            <a:ext cx="1645920" cy="661670"/>
            <a:chOff x="9295256" y="4913629"/>
            <a:chExt cx="1645920" cy="661670"/>
          </a:xfrm>
        </p:grpSpPr>
        <p:sp>
          <p:nvSpPr>
            <p:cNvPr id="62" name="object 62"/>
            <p:cNvSpPr/>
            <p:nvPr/>
          </p:nvSpPr>
          <p:spPr>
            <a:xfrm>
              <a:off x="9307956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14094" y="0"/>
                  </a:moveTo>
                  <a:lnTo>
                    <a:pt x="106045" y="0"/>
                  </a:ln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5" y="636015"/>
                  </a:lnTo>
                  <a:lnTo>
                    <a:pt x="1514094" y="636015"/>
                  </a:lnTo>
                  <a:lnTo>
                    <a:pt x="1555343" y="627679"/>
                  </a:lnTo>
                  <a:lnTo>
                    <a:pt x="1589008" y="604948"/>
                  </a:lnTo>
                  <a:lnTo>
                    <a:pt x="1611695" y="571240"/>
                  </a:lnTo>
                  <a:lnTo>
                    <a:pt x="1620012" y="529970"/>
                  </a:lnTo>
                  <a:lnTo>
                    <a:pt x="1620012" y="105917"/>
                  </a:lnTo>
                  <a:lnTo>
                    <a:pt x="1611695" y="64722"/>
                  </a:lnTo>
                  <a:lnTo>
                    <a:pt x="1589008" y="31051"/>
                  </a:lnTo>
                  <a:lnTo>
                    <a:pt x="1555343" y="8334"/>
                  </a:lnTo>
                  <a:lnTo>
                    <a:pt x="1514094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9307956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06045" y="0"/>
                  </a:move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5" y="636015"/>
                  </a:lnTo>
                  <a:lnTo>
                    <a:pt x="1514094" y="636015"/>
                  </a:lnTo>
                  <a:lnTo>
                    <a:pt x="1555343" y="627679"/>
                  </a:lnTo>
                  <a:lnTo>
                    <a:pt x="1589008" y="604948"/>
                  </a:lnTo>
                  <a:lnTo>
                    <a:pt x="1611695" y="571240"/>
                  </a:lnTo>
                  <a:lnTo>
                    <a:pt x="1620012" y="529970"/>
                  </a:lnTo>
                  <a:lnTo>
                    <a:pt x="1620012" y="105917"/>
                  </a:lnTo>
                  <a:lnTo>
                    <a:pt x="1611695" y="64722"/>
                  </a:lnTo>
                  <a:lnTo>
                    <a:pt x="1589008" y="31051"/>
                  </a:lnTo>
                  <a:lnTo>
                    <a:pt x="1555343" y="8334"/>
                  </a:lnTo>
                  <a:lnTo>
                    <a:pt x="1514094" y="0"/>
                  </a:lnTo>
                  <a:lnTo>
                    <a:pt x="10604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 txBox="1"/>
          <p:nvPr/>
        </p:nvSpPr>
        <p:spPr>
          <a:xfrm>
            <a:off x="9467468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9589389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11045697" y="4913629"/>
            <a:ext cx="1645920" cy="661670"/>
            <a:chOff x="11045697" y="4913629"/>
            <a:chExt cx="1645920" cy="661670"/>
          </a:xfrm>
        </p:grpSpPr>
        <p:sp>
          <p:nvSpPr>
            <p:cNvPr id="67" name="object 67"/>
            <p:cNvSpPr/>
            <p:nvPr/>
          </p:nvSpPr>
          <p:spPr>
            <a:xfrm>
              <a:off x="11058397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514094" y="0"/>
                  </a:moveTo>
                  <a:lnTo>
                    <a:pt x="106045" y="0"/>
                  </a:ln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5" y="636015"/>
                  </a:lnTo>
                  <a:lnTo>
                    <a:pt x="1514094" y="636015"/>
                  </a:lnTo>
                  <a:lnTo>
                    <a:pt x="1555343" y="627679"/>
                  </a:lnTo>
                  <a:lnTo>
                    <a:pt x="1589008" y="604948"/>
                  </a:lnTo>
                  <a:lnTo>
                    <a:pt x="1611695" y="571240"/>
                  </a:lnTo>
                  <a:lnTo>
                    <a:pt x="1620011" y="529970"/>
                  </a:lnTo>
                  <a:lnTo>
                    <a:pt x="1620011" y="105917"/>
                  </a:lnTo>
                  <a:lnTo>
                    <a:pt x="1611695" y="64722"/>
                  </a:lnTo>
                  <a:lnTo>
                    <a:pt x="1589008" y="31051"/>
                  </a:lnTo>
                  <a:lnTo>
                    <a:pt x="1555343" y="8334"/>
                  </a:lnTo>
                  <a:lnTo>
                    <a:pt x="1514094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1058397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20" h="636270">
                  <a:moveTo>
                    <a:pt x="106045" y="0"/>
                  </a:move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5" y="636015"/>
                  </a:lnTo>
                  <a:lnTo>
                    <a:pt x="1514094" y="636015"/>
                  </a:lnTo>
                  <a:lnTo>
                    <a:pt x="1555343" y="627679"/>
                  </a:lnTo>
                  <a:lnTo>
                    <a:pt x="1589008" y="604948"/>
                  </a:lnTo>
                  <a:lnTo>
                    <a:pt x="1611695" y="571240"/>
                  </a:lnTo>
                  <a:lnTo>
                    <a:pt x="1620011" y="529970"/>
                  </a:lnTo>
                  <a:lnTo>
                    <a:pt x="1620011" y="105917"/>
                  </a:lnTo>
                  <a:lnTo>
                    <a:pt x="1611695" y="64722"/>
                  </a:lnTo>
                  <a:lnTo>
                    <a:pt x="1589008" y="31051"/>
                  </a:lnTo>
                  <a:lnTo>
                    <a:pt x="1555343" y="8334"/>
                  </a:lnTo>
                  <a:lnTo>
                    <a:pt x="1514094" y="0"/>
                  </a:lnTo>
                  <a:lnTo>
                    <a:pt x="10604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 txBox="1"/>
          <p:nvPr/>
        </p:nvSpPr>
        <p:spPr>
          <a:xfrm>
            <a:off x="11218926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11340845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12796139" y="4913629"/>
            <a:ext cx="1645920" cy="661670"/>
            <a:chOff x="12796139" y="4913629"/>
            <a:chExt cx="1645920" cy="661670"/>
          </a:xfrm>
        </p:grpSpPr>
        <p:sp>
          <p:nvSpPr>
            <p:cNvPr id="72" name="object 72"/>
            <p:cNvSpPr/>
            <p:nvPr/>
          </p:nvSpPr>
          <p:spPr>
            <a:xfrm>
              <a:off x="12808839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19" h="636270">
                  <a:moveTo>
                    <a:pt x="1514093" y="0"/>
                  </a:moveTo>
                  <a:lnTo>
                    <a:pt x="106044" y="0"/>
                  </a:ln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3" y="636015"/>
                  </a:lnTo>
                  <a:lnTo>
                    <a:pt x="1555343" y="627679"/>
                  </a:lnTo>
                  <a:lnTo>
                    <a:pt x="1589008" y="604948"/>
                  </a:lnTo>
                  <a:lnTo>
                    <a:pt x="1611695" y="571240"/>
                  </a:lnTo>
                  <a:lnTo>
                    <a:pt x="1620012" y="529970"/>
                  </a:lnTo>
                  <a:lnTo>
                    <a:pt x="1620012" y="105917"/>
                  </a:lnTo>
                  <a:lnTo>
                    <a:pt x="1611695" y="64722"/>
                  </a:lnTo>
                  <a:lnTo>
                    <a:pt x="1589008" y="31051"/>
                  </a:lnTo>
                  <a:lnTo>
                    <a:pt x="1555343" y="8334"/>
                  </a:lnTo>
                  <a:lnTo>
                    <a:pt x="151409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2808839" y="4926329"/>
              <a:ext cx="1620520" cy="636270"/>
            </a:xfrm>
            <a:custGeom>
              <a:avLst/>
              <a:gdLst/>
              <a:ahLst/>
              <a:cxnLst/>
              <a:rect l="l" t="t" r="r" b="b"/>
              <a:pathLst>
                <a:path w="1620519" h="636270">
                  <a:moveTo>
                    <a:pt x="106044" y="0"/>
                  </a:moveTo>
                  <a:lnTo>
                    <a:pt x="64775" y="8334"/>
                  </a:lnTo>
                  <a:lnTo>
                    <a:pt x="31067" y="31051"/>
                  </a:lnTo>
                  <a:lnTo>
                    <a:pt x="8336" y="64722"/>
                  </a:lnTo>
                  <a:lnTo>
                    <a:pt x="0" y="105917"/>
                  </a:lnTo>
                  <a:lnTo>
                    <a:pt x="0" y="529970"/>
                  </a:lnTo>
                  <a:lnTo>
                    <a:pt x="8336" y="571240"/>
                  </a:lnTo>
                  <a:lnTo>
                    <a:pt x="31067" y="604948"/>
                  </a:lnTo>
                  <a:lnTo>
                    <a:pt x="64775" y="627679"/>
                  </a:lnTo>
                  <a:lnTo>
                    <a:pt x="106044" y="636015"/>
                  </a:lnTo>
                  <a:lnTo>
                    <a:pt x="1514093" y="636015"/>
                  </a:lnTo>
                  <a:lnTo>
                    <a:pt x="1555343" y="627679"/>
                  </a:lnTo>
                  <a:lnTo>
                    <a:pt x="1589008" y="604948"/>
                  </a:lnTo>
                  <a:lnTo>
                    <a:pt x="1611695" y="571240"/>
                  </a:lnTo>
                  <a:lnTo>
                    <a:pt x="1620012" y="529970"/>
                  </a:lnTo>
                  <a:lnTo>
                    <a:pt x="1620012" y="105917"/>
                  </a:lnTo>
                  <a:lnTo>
                    <a:pt x="1611695" y="64722"/>
                  </a:lnTo>
                  <a:lnTo>
                    <a:pt x="1589008" y="31051"/>
                  </a:lnTo>
                  <a:lnTo>
                    <a:pt x="1555343" y="8334"/>
                  </a:lnTo>
                  <a:lnTo>
                    <a:pt x="1514093" y="0"/>
                  </a:lnTo>
                  <a:lnTo>
                    <a:pt x="106044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4" name="object 74"/>
          <p:cNvSpPr txBox="1"/>
          <p:nvPr/>
        </p:nvSpPr>
        <p:spPr>
          <a:xfrm>
            <a:off x="12968478" y="4988178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13090397" y="5219826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76" name="object 76"/>
          <p:cNvGrpSpPr/>
          <p:nvPr/>
        </p:nvGrpSpPr>
        <p:grpSpPr>
          <a:xfrm>
            <a:off x="543102" y="5697981"/>
            <a:ext cx="1645920" cy="692785"/>
            <a:chOff x="543102" y="5697981"/>
            <a:chExt cx="1645920" cy="692785"/>
          </a:xfrm>
        </p:grpSpPr>
        <p:sp>
          <p:nvSpPr>
            <p:cNvPr id="77" name="object 77"/>
            <p:cNvSpPr/>
            <p:nvPr/>
          </p:nvSpPr>
          <p:spPr>
            <a:xfrm>
              <a:off x="555802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58874" y="0"/>
                  </a:moveTo>
                  <a:lnTo>
                    <a:pt x="61239" y="0"/>
                  </a:lnTo>
                  <a:lnTo>
                    <a:pt x="37397" y="4796"/>
                  </a:lnTo>
                  <a:lnTo>
                    <a:pt x="17932" y="17891"/>
                  </a:lnTo>
                  <a:lnTo>
                    <a:pt x="4810" y="37343"/>
                  </a:lnTo>
                  <a:lnTo>
                    <a:pt x="0" y="61213"/>
                  </a:lnTo>
                  <a:lnTo>
                    <a:pt x="0" y="606043"/>
                  </a:lnTo>
                  <a:lnTo>
                    <a:pt x="4810" y="629860"/>
                  </a:lnTo>
                  <a:lnTo>
                    <a:pt x="17932" y="649319"/>
                  </a:lnTo>
                  <a:lnTo>
                    <a:pt x="37397" y="662443"/>
                  </a:lnTo>
                  <a:lnTo>
                    <a:pt x="61239" y="667257"/>
                  </a:lnTo>
                  <a:lnTo>
                    <a:pt x="1558874" y="667257"/>
                  </a:lnTo>
                  <a:lnTo>
                    <a:pt x="1582690" y="662443"/>
                  </a:lnTo>
                  <a:lnTo>
                    <a:pt x="1602149" y="649319"/>
                  </a:lnTo>
                  <a:lnTo>
                    <a:pt x="1615274" y="629860"/>
                  </a:lnTo>
                  <a:lnTo>
                    <a:pt x="1620088" y="606043"/>
                  </a:lnTo>
                  <a:lnTo>
                    <a:pt x="1620088" y="61213"/>
                  </a:lnTo>
                  <a:lnTo>
                    <a:pt x="1615274" y="37343"/>
                  </a:lnTo>
                  <a:lnTo>
                    <a:pt x="1602149" y="17891"/>
                  </a:lnTo>
                  <a:lnTo>
                    <a:pt x="1582690" y="4796"/>
                  </a:lnTo>
                  <a:lnTo>
                    <a:pt x="1558874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555802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61239" y="0"/>
                  </a:moveTo>
                  <a:lnTo>
                    <a:pt x="37397" y="4796"/>
                  </a:lnTo>
                  <a:lnTo>
                    <a:pt x="17932" y="17891"/>
                  </a:lnTo>
                  <a:lnTo>
                    <a:pt x="4810" y="37343"/>
                  </a:lnTo>
                  <a:lnTo>
                    <a:pt x="0" y="61213"/>
                  </a:lnTo>
                  <a:lnTo>
                    <a:pt x="0" y="606043"/>
                  </a:lnTo>
                  <a:lnTo>
                    <a:pt x="4810" y="629860"/>
                  </a:lnTo>
                  <a:lnTo>
                    <a:pt x="17932" y="649319"/>
                  </a:lnTo>
                  <a:lnTo>
                    <a:pt x="37397" y="662443"/>
                  </a:lnTo>
                  <a:lnTo>
                    <a:pt x="61239" y="667257"/>
                  </a:lnTo>
                  <a:lnTo>
                    <a:pt x="1558874" y="667257"/>
                  </a:lnTo>
                  <a:lnTo>
                    <a:pt x="1582690" y="662443"/>
                  </a:lnTo>
                  <a:lnTo>
                    <a:pt x="1602149" y="649319"/>
                  </a:lnTo>
                  <a:lnTo>
                    <a:pt x="1615274" y="629860"/>
                  </a:lnTo>
                  <a:lnTo>
                    <a:pt x="1620088" y="606043"/>
                  </a:lnTo>
                  <a:lnTo>
                    <a:pt x="1620088" y="61213"/>
                  </a:lnTo>
                  <a:lnTo>
                    <a:pt x="1615274" y="37343"/>
                  </a:lnTo>
                  <a:lnTo>
                    <a:pt x="1602149" y="17891"/>
                  </a:lnTo>
                  <a:lnTo>
                    <a:pt x="1582690" y="4796"/>
                  </a:lnTo>
                  <a:lnTo>
                    <a:pt x="1558874" y="0"/>
                  </a:lnTo>
                  <a:lnTo>
                    <a:pt x="61239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9" name="object 79"/>
          <p:cNvSpPr txBox="1"/>
          <p:nvPr/>
        </p:nvSpPr>
        <p:spPr>
          <a:xfrm>
            <a:off x="714248" y="5679718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80" name="object 80"/>
          <p:cNvGrpSpPr/>
          <p:nvPr/>
        </p:nvGrpSpPr>
        <p:grpSpPr>
          <a:xfrm>
            <a:off x="2293492" y="5697981"/>
            <a:ext cx="1645920" cy="692785"/>
            <a:chOff x="2293492" y="5697981"/>
            <a:chExt cx="1645920" cy="692785"/>
          </a:xfrm>
        </p:grpSpPr>
        <p:sp>
          <p:nvSpPr>
            <p:cNvPr id="81" name="object 81"/>
            <p:cNvSpPr/>
            <p:nvPr/>
          </p:nvSpPr>
          <p:spPr>
            <a:xfrm>
              <a:off x="2306192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08886" y="0"/>
                  </a:moveTo>
                  <a:lnTo>
                    <a:pt x="111251" y="0"/>
                  </a:lnTo>
                  <a:lnTo>
                    <a:pt x="67990" y="8737"/>
                  </a:lnTo>
                  <a:lnTo>
                    <a:pt x="32623" y="32559"/>
                  </a:lnTo>
                  <a:lnTo>
                    <a:pt x="8757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57" y="599320"/>
                  </a:lnTo>
                  <a:lnTo>
                    <a:pt x="32623" y="634682"/>
                  </a:lnTo>
                  <a:lnTo>
                    <a:pt x="67990" y="658518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201" y="658518"/>
                  </a:lnTo>
                  <a:lnTo>
                    <a:pt x="1587563" y="634682"/>
                  </a:lnTo>
                  <a:lnTo>
                    <a:pt x="1611399" y="599320"/>
                  </a:lnTo>
                  <a:lnTo>
                    <a:pt x="1620139" y="556005"/>
                  </a:lnTo>
                  <a:lnTo>
                    <a:pt x="1620139" y="111125"/>
                  </a:lnTo>
                  <a:lnTo>
                    <a:pt x="1611399" y="67883"/>
                  </a:lnTo>
                  <a:lnTo>
                    <a:pt x="1587563" y="32559"/>
                  </a:lnTo>
                  <a:lnTo>
                    <a:pt x="1552201" y="8737"/>
                  </a:lnTo>
                  <a:lnTo>
                    <a:pt x="150888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306192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11251" y="0"/>
                  </a:moveTo>
                  <a:lnTo>
                    <a:pt x="67990" y="8737"/>
                  </a:lnTo>
                  <a:lnTo>
                    <a:pt x="32623" y="32559"/>
                  </a:lnTo>
                  <a:lnTo>
                    <a:pt x="8757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57" y="599320"/>
                  </a:lnTo>
                  <a:lnTo>
                    <a:pt x="32623" y="634682"/>
                  </a:lnTo>
                  <a:lnTo>
                    <a:pt x="67990" y="658518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201" y="658518"/>
                  </a:lnTo>
                  <a:lnTo>
                    <a:pt x="1587563" y="634682"/>
                  </a:lnTo>
                  <a:lnTo>
                    <a:pt x="1611399" y="599320"/>
                  </a:lnTo>
                  <a:lnTo>
                    <a:pt x="1620139" y="556005"/>
                  </a:lnTo>
                  <a:lnTo>
                    <a:pt x="1620139" y="111125"/>
                  </a:lnTo>
                  <a:lnTo>
                    <a:pt x="1611399" y="67883"/>
                  </a:lnTo>
                  <a:lnTo>
                    <a:pt x="1587563" y="32559"/>
                  </a:lnTo>
                  <a:lnTo>
                    <a:pt x="1552201" y="8737"/>
                  </a:lnTo>
                  <a:lnTo>
                    <a:pt x="1508886" y="0"/>
                  </a:lnTo>
                  <a:lnTo>
                    <a:pt x="111251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3" name="object 83"/>
          <p:cNvSpPr txBox="1"/>
          <p:nvPr/>
        </p:nvSpPr>
        <p:spPr>
          <a:xfrm>
            <a:off x="2465577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2587498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85" name="object 85"/>
          <p:cNvGrpSpPr/>
          <p:nvPr/>
        </p:nvGrpSpPr>
        <p:grpSpPr>
          <a:xfrm>
            <a:off x="4043934" y="5697981"/>
            <a:ext cx="1645920" cy="692785"/>
            <a:chOff x="4043934" y="5697981"/>
            <a:chExt cx="1645920" cy="692785"/>
          </a:xfrm>
        </p:grpSpPr>
        <p:sp>
          <p:nvSpPr>
            <p:cNvPr id="86" name="object 86"/>
            <p:cNvSpPr/>
            <p:nvPr/>
          </p:nvSpPr>
          <p:spPr>
            <a:xfrm>
              <a:off x="4056634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08887" y="0"/>
                  </a:moveTo>
                  <a:lnTo>
                    <a:pt x="111251" y="0"/>
                  </a:ln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7" y="667257"/>
                  </a:lnTo>
                  <a:lnTo>
                    <a:pt x="1552201" y="658518"/>
                  </a:lnTo>
                  <a:lnTo>
                    <a:pt x="1587563" y="634682"/>
                  </a:lnTo>
                  <a:lnTo>
                    <a:pt x="1611399" y="599320"/>
                  </a:lnTo>
                  <a:lnTo>
                    <a:pt x="1620139" y="556005"/>
                  </a:lnTo>
                  <a:lnTo>
                    <a:pt x="1620139" y="111125"/>
                  </a:lnTo>
                  <a:lnTo>
                    <a:pt x="1611399" y="67883"/>
                  </a:lnTo>
                  <a:lnTo>
                    <a:pt x="1587563" y="32559"/>
                  </a:lnTo>
                  <a:lnTo>
                    <a:pt x="1552201" y="8737"/>
                  </a:lnTo>
                  <a:lnTo>
                    <a:pt x="1508887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056634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11251" y="0"/>
                  </a:move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7" y="667257"/>
                  </a:lnTo>
                  <a:lnTo>
                    <a:pt x="1552201" y="658518"/>
                  </a:lnTo>
                  <a:lnTo>
                    <a:pt x="1587563" y="634682"/>
                  </a:lnTo>
                  <a:lnTo>
                    <a:pt x="1611399" y="599320"/>
                  </a:lnTo>
                  <a:lnTo>
                    <a:pt x="1620139" y="556005"/>
                  </a:lnTo>
                  <a:lnTo>
                    <a:pt x="1620139" y="111125"/>
                  </a:lnTo>
                  <a:lnTo>
                    <a:pt x="1611399" y="67883"/>
                  </a:lnTo>
                  <a:lnTo>
                    <a:pt x="1587563" y="32559"/>
                  </a:lnTo>
                  <a:lnTo>
                    <a:pt x="1552201" y="8737"/>
                  </a:lnTo>
                  <a:lnTo>
                    <a:pt x="1508887" y="0"/>
                  </a:lnTo>
                  <a:lnTo>
                    <a:pt x="111251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8" name="object 88"/>
          <p:cNvSpPr txBox="1"/>
          <p:nvPr/>
        </p:nvSpPr>
        <p:spPr>
          <a:xfrm>
            <a:off x="4215129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4337050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90" name="object 90"/>
          <p:cNvGrpSpPr/>
          <p:nvPr/>
        </p:nvGrpSpPr>
        <p:grpSpPr>
          <a:xfrm>
            <a:off x="5794375" y="5697981"/>
            <a:ext cx="1645920" cy="692785"/>
            <a:chOff x="5794375" y="5697981"/>
            <a:chExt cx="1645920" cy="692785"/>
          </a:xfrm>
        </p:grpSpPr>
        <p:sp>
          <p:nvSpPr>
            <p:cNvPr id="91" name="object 91"/>
            <p:cNvSpPr/>
            <p:nvPr/>
          </p:nvSpPr>
          <p:spPr>
            <a:xfrm>
              <a:off x="5807075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08886" y="0"/>
                  </a:moveTo>
                  <a:lnTo>
                    <a:pt x="111251" y="0"/>
                  </a:ln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201" y="658518"/>
                  </a:lnTo>
                  <a:lnTo>
                    <a:pt x="1587563" y="634682"/>
                  </a:lnTo>
                  <a:lnTo>
                    <a:pt x="1611399" y="599320"/>
                  </a:lnTo>
                  <a:lnTo>
                    <a:pt x="1620139" y="556005"/>
                  </a:lnTo>
                  <a:lnTo>
                    <a:pt x="1620139" y="111125"/>
                  </a:lnTo>
                  <a:lnTo>
                    <a:pt x="1611399" y="67883"/>
                  </a:lnTo>
                  <a:lnTo>
                    <a:pt x="1587563" y="32559"/>
                  </a:lnTo>
                  <a:lnTo>
                    <a:pt x="1552201" y="8737"/>
                  </a:lnTo>
                  <a:lnTo>
                    <a:pt x="150888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5807075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11251" y="0"/>
                  </a:move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201" y="658518"/>
                  </a:lnTo>
                  <a:lnTo>
                    <a:pt x="1587563" y="634682"/>
                  </a:lnTo>
                  <a:lnTo>
                    <a:pt x="1611399" y="599320"/>
                  </a:lnTo>
                  <a:lnTo>
                    <a:pt x="1620139" y="556005"/>
                  </a:lnTo>
                  <a:lnTo>
                    <a:pt x="1620139" y="111125"/>
                  </a:lnTo>
                  <a:lnTo>
                    <a:pt x="1611399" y="67883"/>
                  </a:lnTo>
                  <a:lnTo>
                    <a:pt x="1587563" y="32559"/>
                  </a:lnTo>
                  <a:lnTo>
                    <a:pt x="1552201" y="8737"/>
                  </a:lnTo>
                  <a:lnTo>
                    <a:pt x="1508886" y="0"/>
                  </a:lnTo>
                  <a:lnTo>
                    <a:pt x="111251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3" name="object 93"/>
          <p:cNvSpPr txBox="1"/>
          <p:nvPr/>
        </p:nvSpPr>
        <p:spPr>
          <a:xfrm>
            <a:off x="5966586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6088507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95" name="object 95"/>
          <p:cNvGrpSpPr/>
          <p:nvPr/>
        </p:nvGrpSpPr>
        <p:grpSpPr>
          <a:xfrm>
            <a:off x="7544816" y="5697981"/>
            <a:ext cx="1645920" cy="692785"/>
            <a:chOff x="7544816" y="5697981"/>
            <a:chExt cx="1645920" cy="692785"/>
          </a:xfrm>
        </p:grpSpPr>
        <p:sp>
          <p:nvSpPr>
            <p:cNvPr id="96" name="object 96"/>
            <p:cNvSpPr/>
            <p:nvPr/>
          </p:nvSpPr>
          <p:spPr>
            <a:xfrm>
              <a:off x="7557516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08886" y="0"/>
                  </a:moveTo>
                  <a:lnTo>
                    <a:pt x="111251" y="0"/>
                  </a:ln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148" y="658518"/>
                  </a:lnTo>
                  <a:lnTo>
                    <a:pt x="1587515" y="634682"/>
                  </a:lnTo>
                  <a:lnTo>
                    <a:pt x="1611381" y="599320"/>
                  </a:lnTo>
                  <a:lnTo>
                    <a:pt x="1620138" y="556005"/>
                  </a:lnTo>
                  <a:lnTo>
                    <a:pt x="1620138" y="111125"/>
                  </a:lnTo>
                  <a:lnTo>
                    <a:pt x="1611381" y="67883"/>
                  </a:lnTo>
                  <a:lnTo>
                    <a:pt x="1587515" y="32559"/>
                  </a:lnTo>
                  <a:lnTo>
                    <a:pt x="1552148" y="8737"/>
                  </a:lnTo>
                  <a:lnTo>
                    <a:pt x="150888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7557516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11251" y="0"/>
                  </a:move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148" y="658518"/>
                  </a:lnTo>
                  <a:lnTo>
                    <a:pt x="1587515" y="634682"/>
                  </a:lnTo>
                  <a:lnTo>
                    <a:pt x="1611381" y="599320"/>
                  </a:lnTo>
                  <a:lnTo>
                    <a:pt x="1620138" y="556005"/>
                  </a:lnTo>
                  <a:lnTo>
                    <a:pt x="1620138" y="111125"/>
                  </a:lnTo>
                  <a:lnTo>
                    <a:pt x="1611381" y="67883"/>
                  </a:lnTo>
                  <a:lnTo>
                    <a:pt x="1587515" y="32559"/>
                  </a:lnTo>
                  <a:lnTo>
                    <a:pt x="1552148" y="8737"/>
                  </a:lnTo>
                  <a:lnTo>
                    <a:pt x="1508886" y="0"/>
                  </a:lnTo>
                  <a:lnTo>
                    <a:pt x="111251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8" name="object 98"/>
          <p:cNvSpPr txBox="1"/>
          <p:nvPr/>
        </p:nvSpPr>
        <p:spPr>
          <a:xfrm>
            <a:off x="7716139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7838058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00" name="object 100"/>
          <p:cNvGrpSpPr/>
          <p:nvPr/>
        </p:nvGrpSpPr>
        <p:grpSpPr>
          <a:xfrm>
            <a:off x="9295256" y="5697981"/>
            <a:ext cx="1645920" cy="692785"/>
            <a:chOff x="9295256" y="5697981"/>
            <a:chExt cx="1645920" cy="692785"/>
          </a:xfrm>
        </p:grpSpPr>
        <p:sp>
          <p:nvSpPr>
            <p:cNvPr id="101" name="object 101"/>
            <p:cNvSpPr/>
            <p:nvPr/>
          </p:nvSpPr>
          <p:spPr>
            <a:xfrm>
              <a:off x="9307956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08887" y="0"/>
                  </a:moveTo>
                  <a:lnTo>
                    <a:pt x="111251" y="0"/>
                  </a:ln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7" y="667257"/>
                  </a:lnTo>
                  <a:lnTo>
                    <a:pt x="1552128" y="658518"/>
                  </a:lnTo>
                  <a:lnTo>
                    <a:pt x="1587452" y="634682"/>
                  </a:lnTo>
                  <a:lnTo>
                    <a:pt x="1611274" y="599320"/>
                  </a:lnTo>
                  <a:lnTo>
                    <a:pt x="1620012" y="556005"/>
                  </a:lnTo>
                  <a:lnTo>
                    <a:pt x="1620012" y="111125"/>
                  </a:lnTo>
                  <a:lnTo>
                    <a:pt x="1611274" y="67883"/>
                  </a:lnTo>
                  <a:lnTo>
                    <a:pt x="1587452" y="32559"/>
                  </a:lnTo>
                  <a:lnTo>
                    <a:pt x="1552128" y="8737"/>
                  </a:lnTo>
                  <a:lnTo>
                    <a:pt x="1508887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9307956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11251" y="0"/>
                  </a:move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7" y="667257"/>
                  </a:lnTo>
                  <a:lnTo>
                    <a:pt x="1552128" y="658518"/>
                  </a:lnTo>
                  <a:lnTo>
                    <a:pt x="1587452" y="634682"/>
                  </a:lnTo>
                  <a:lnTo>
                    <a:pt x="1611274" y="599320"/>
                  </a:lnTo>
                  <a:lnTo>
                    <a:pt x="1620012" y="556005"/>
                  </a:lnTo>
                  <a:lnTo>
                    <a:pt x="1620012" y="111125"/>
                  </a:lnTo>
                  <a:lnTo>
                    <a:pt x="1611274" y="67883"/>
                  </a:lnTo>
                  <a:lnTo>
                    <a:pt x="1587452" y="32559"/>
                  </a:lnTo>
                  <a:lnTo>
                    <a:pt x="1552128" y="8737"/>
                  </a:lnTo>
                  <a:lnTo>
                    <a:pt x="1508887" y="0"/>
                  </a:lnTo>
                  <a:lnTo>
                    <a:pt x="111251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3" name="object 103"/>
          <p:cNvSpPr txBox="1"/>
          <p:nvPr/>
        </p:nvSpPr>
        <p:spPr>
          <a:xfrm>
            <a:off x="9467468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9589389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05" name="object 105"/>
          <p:cNvGrpSpPr/>
          <p:nvPr/>
        </p:nvGrpSpPr>
        <p:grpSpPr>
          <a:xfrm>
            <a:off x="11045697" y="5697981"/>
            <a:ext cx="1645920" cy="692785"/>
            <a:chOff x="11045697" y="5697981"/>
            <a:chExt cx="1645920" cy="692785"/>
          </a:xfrm>
        </p:grpSpPr>
        <p:sp>
          <p:nvSpPr>
            <p:cNvPr id="106" name="object 106"/>
            <p:cNvSpPr/>
            <p:nvPr/>
          </p:nvSpPr>
          <p:spPr>
            <a:xfrm>
              <a:off x="11058397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508886" y="0"/>
                  </a:moveTo>
                  <a:lnTo>
                    <a:pt x="111251" y="0"/>
                  </a:ln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267"/>
                  </a:lnTo>
                  <a:lnTo>
                    <a:pt x="32575" y="634634"/>
                  </a:lnTo>
                  <a:lnTo>
                    <a:pt x="67937" y="658500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128" y="658500"/>
                  </a:lnTo>
                  <a:lnTo>
                    <a:pt x="1587452" y="634634"/>
                  </a:lnTo>
                  <a:lnTo>
                    <a:pt x="1611274" y="599267"/>
                  </a:lnTo>
                  <a:lnTo>
                    <a:pt x="1620011" y="556005"/>
                  </a:lnTo>
                  <a:lnTo>
                    <a:pt x="1620011" y="111125"/>
                  </a:lnTo>
                  <a:lnTo>
                    <a:pt x="1611274" y="67883"/>
                  </a:lnTo>
                  <a:lnTo>
                    <a:pt x="1587452" y="32559"/>
                  </a:lnTo>
                  <a:lnTo>
                    <a:pt x="1552128" y="8737"/>
                  </a:lnTo>
                  <a:lnTo>
                    <a:pt x="1508886" y="0"/>
                  </a:lnTo>
                  <a:close/>
                </a:path>
              </a:pathLst>
            </a:custGeom>
            <a:solidFill>
              <a:srgbClr val="9DC3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11058397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20" h="667385">
                  <a:moveTo>
                    <a:pt x="111251" y="0"/>
                  </a:move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267"/>
                  </a:lnTo>
                  <a:lnTo>
                    <a:pt x="32575" y="634634"/>
                  </a:lnTo>
                  <a:lnTo>
                    <a:pt x="67937" y="658500"/>
                  </a:lnTo>
                  <a:lnTo>
                    <a:pt x="111251" y="667257"/>
                  </a:lnTo>
                  <a:lnTo>
                    <a:pt x="1508886" y="667257"/>
                  </a:lnTo>
                  <a:lnTo>
                    <a:pt x="1552128" y="658500"/>
                  </a:lnTo>
                  <a:lnTo>
                    <a:pt x="1587452" y="634634"/>
                  </a:lnTo>
                  <a:lnTo>
                    <a:pt x="1611274" y="599267"/>
                  </a:lnTo>
                  <a:lnTo>
                    <a:pt x="1620011" y="556005"/>
                  </a:lnTo>
                  <a:lnTo>
                    <a:pt x="1620011" y="111125"/>
                  </a:lnTo>
                  <a:lnTo>
                    <a:pt x="1611274" y="67883"/>
                  </a:lnTo>
                  <a:lnTo>
                    <a:pt x="1587452" y="32559"/>
                  </a:lnTo>
                  <a:lnTo>
                    <a:pt x="1552128" y="8737"/>
                  </a:lnTo>
                  <a:lnTo>
                    <a:pt x="1508886" y="0"/>
                  </a:lnTo>
                  <a:lnTo>
                    <a:pt x="111251" y="0"/>
                  </a:lnTo>
                  <a:close/>
                </a:path>
              </a:pathLst>
            </a:custGeom>
            <a:ln w="25400">
              <a:solidFill>
                <a:srgbClr val="5B9BD4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8" name="object 108"/>
          <p:cNvSpPr txBox="1"/>
          <p:nvPr/>
        </p:nvSpPr>
        <p:spPr>
          <a:xfrm>
            <a:off x="11218926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11340845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10" name="object 110"/>
          <p:cNvGrpSpPr/>
          <p:nvPr/>
        </p:nvGrpSpPr>
        <p:grpSpPr>
          <a:xfrm>
            <a:off x="12796139" y="5697981"/>
            <a:ext cx="1645920" cy="692785"/>
            <a:chOff x="12796139" y="5697981"/>
            <a:chExt cx="1645920" cy="692785"/>
          </a:xfrm>
        </p:grpSpPr>
        <p:sp>
          <p:nvSpPr>
            <p:cNvPr id="111" name="object 111"/>
            <p:cNvSpPr/>
            <p:nvPr/>
          </p:nvSpPr>
          <p:spPr>
            <a:xfrm>
              <a:off x="12808839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19" h="667385">
                  <a:moveTo>
                    <a:pt x="1508887" y="0"/>
                  </a:moveTo>
                  <a:lnTo>
                    <a:pt x="111251" y="0"/>
                  </a:ln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7" y="667257"/>
                  </a:lnTo>
                  <a:lnTo>
                    <a:pt x="1552128" y="658518"/>
                  </a:lnTo>
                  <a:lnTo>
                    <a:pt x="1587452" y="634682"/>
                  </a:lnTo>
                  <a:lnTo>
                    <a:pt x="1611274" y="599320"/>
                  </a:lnTo>
                  <a:lnTo>
                    <a:pt x="1620012" y="556005"/>
                  </a:lnTo>
                  <a:lnTo>
                    <a:pt x="1620012" y="111125"/>
                  </a:lnTo>
                  <a:lnTo>
                    <a:pt x="1611274" y="67883"/>
                  </a:lnTo>
                  <a:lnTo>
                    <a:pt x="1587452" y="32559"/>
                  </a:lnTo>
                  <a:lnTo>
                    <a:pt x="1552128" y="8737"/>
                  </a:lnTo>
                  <a:lnTo>
                    <a:pt x="1508887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12808839" y="5710681"/>
              <a:ext cx="1620520" cy="667385"/>
            </a:xfrm>
            <a:custGeom>
              <a:avLst/>
              <a:gdLst/>
              <a:ahLst/>
              <a:cxnLst/>
              <a:rect l="l" t="t" r="r" b="b"/>
              <a:pathLst>
                <a:path w="1620519" h="667385">
                  <a:moveTo>
                    <a:pt x="111251" y="0"/>
                  </a:moveTo>
                  <a:lnTo>
                    <a:pt x="67937" y="8737"/>
                  </a:lnTo>
                  <a:lnTo>
                    <a:pt x="32575" y="32559"/>
                  </a:lnTo>
                  <a:lnTo>
                    <a:pt x="8739" y="67883"/>
                  </a:lnTo>
                  <a:lnTo>
                    <a:pt x="0" y="111125"/>
                  </a:lnTo>
                  <a:lnTo>
                    <a:pt x="0" y="556005"/>
                  </a:lnTo>
                  <a:lnTo>
                    <a:pt x="8739" y="599320"/>
                  </a:lnTo>
                  <a:lnTo>
                    <a:pt x="32575" y="634682"/>
                  </a:lnTo>
                  <a:lnTo>
                    <a:pt x="67937" y="658518"/>
                  </a:lnTo>
                  <a:lnTo>
                    <a:pt x="111251" y="667257"/>
                  </a:lnTo>
                  <a:lnTo>
                    <a:pt x="1508887" y="667257"/>
                  </a:lnTo>
                  <a:lnTo>
                    <a:pt x="1552128" y="658518"/>
                  </a:lnTo>
                  <a:lnTo>
                    <a:pt x="1587452" y="634682"/>
                  </a:lnTo>
                  <a:lnTo>
                    <a:pt x="1611274" y="599320"/>
                  </a:lnTo>
                  <a:lnTo>
                    <a:pt x="1620012" y="556005"/>
                  </a:lnTo>
                  <a:lnTo>
                    <a:pt x="1620012" y="111125"/>
                  </a:lnTo>
                  <a:lnTo>
                    <a:pt x="1611274" y="67883"/>
                  </a:lnTo>
                  <a:lnTo>
                    <a:pt x="1587452" y="32559"/>
                  </a:lnTo>
                  <a:lnTo>
                    <a:pt x="1552128" y="8737"/>
                  </a:lnTo>
                  <a:lnTo>
                    <a:pt x="1508887" y="0"/>
                  </a:lnTo>
                  <a:lnTo>
                    <a:pt x="111251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3" name="object 113"/>
          <p:cNvSpPr txBox="1"/>
          <p:nvPr/>
        </p:nvSpPr>
        <p:spPr>
          <a:xfrm>
            <a:off x="12968478" y="5774816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13090397" y="6006464"/>
            <a:ext cx="105600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15" name="object 115"/>
          <p:cNvGrpSpPr/>
          <p:nvPr/>
        </p:nvGrpSpPr>
        <p:grpSpPr>
          <a:xfrm>
            <a:off x="543102" y="7467345"/>
            <a:ext cx="1645920" cy="796925"/>
            <a:chOff x="543102" y="7467345"/>
            <a:chExt cx="1645920" cy="796925"/>
          </a:xfrm>
        </p:grpSpPr>
        <p:sp>
          <p:nvSpPr>
            <p:cNvPr id="116" name="object 116"/>
            <p:cNvSpPr/>
            <p:nvPr/>
          </p:nvSpPr>
          <p:spPr>
            <a:xfrm>
              <a:off x="555802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549222" y="0"/>
                  </a:moveTo>
                  <a:lnTo>
                    <a:pt x="70777" y="0"/>
                  </a:lnTo>
                  <a:lnTo>
                    <a:pt x="43226" y="5552"/>
                  </a:lnTo>
                  <a:lnTo>
                    <a:pt x="20729" y="20701"/>
                  </a:lnTo>
                  <a:lnTo>
                    <a:pt x="5561" y="43183"/>
                  </a:lnTo>
                  <a:lnTo>
                    <a:pt x="0" y="70739"/>
                  </a:lnTo>
                  <a:lnTo>
                    <a:pt x="0" y="700532"/>
                  </a:lnTo>
                  <a:lnTo>
                    <a:pt x="5561" y="728087"/>
                  </a:lnTo>
                  <a:lnTo>
                    <a:pt x="20729" y="750570"/>
                  </a:lnTo>
                  <a:lnTo>
                    <a:pt x="43226" y="765718"/>
                  </a:lnTo>
                  <a:lnTo>
                    <a:pt x="70777" y="771271"/>
                  </a:lnTo>
                  <a:lnTo>
                    <a:pt x="1549222" y="771271"/>
                  </a:lnTo>
                  <a:lnTo>
                    <a:pt x="1576797" y="765718"/>
                  </a:lnTo>
                  <a:lnTo>
                    <a:pt x="1599323" y="750570"/>
                  </a:lnTo>
                  <a:lnTo>
                    <a:pt x="1614516" y="728087"/>
                  </a:lnTo>
                  <a:lnTo>
                    <a:pt x="1620088" y="700532"/>
                  </a:lnTo>
                  <a:lnTo>
                    <a:pt x="1620088" y="70739"/>
                  </a:lnTo>
                  <a:lnTo>
                    <a:pt x="1614516" y="43183"/>
                  </a:lnTo>
                  <a:lnTo>
                    <a:pt x="1599323" y="20701"/>
                  </a:lnTo>
                  <a:lnTo>
                    <a:pt x="1576797" y="5552"/>
                  </a:lnTo>
                  <a:lnTo>
                    <a:pt x="1549222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555802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70777" y="0"/>
                  </a:moveTo>
                  <a:lnTo>
                    <a:pt x="43226" y="5552"/>
                  </a:lnTo>
                  <a:lnTo>
                    <a:pt x="20729" y="20701"/>
                  </a:lnTo>
                  <a:lnTo>
                    <a:pt x="5561" y="43183"/>
                  </a:lnTo>
                  <a:lnTo>
                    <a:pt x="0" y="70739"/>
                  </a:lnTo>
                  <a:lnTo>
                    <a:pt x="0" y="700532"/>
                  </a:lnTo>
                  <a:lnTo>
                    <a:pt x="5561" y="728087"/>
                  </a:lnTo>
                  <a:lnTo>
                    <a:pt x="20729" y="750570"/>
                  </a:lnTo>
                  <a:lnTo>
                    <a:pt x="43226" y="765718"/>
                  </a:lnTo>
                  <a:lnTo>
                    <a:pt x="70777" y="771271"/>
                  </a:lnTo>
                  <a:lnTo>
                    <a:pt x="1549222" y="771271"/>
                  </a:lnTo>
                  <a:lnTo>
                    <a:pt x="1576797" y="765718"/>
                  </a:lnTo>
                  <a:lnTo>
                    <a:pt x="1599323" y="750570"/>
                  </a:lnTo>
                  <a:lnTo>
                    <a:pt x="1614516" y="728087"/>
                  </a:lnTo>
                  <a:lnTo>
                    <a:pt x="1620088" y="700532"/>
                  </a:lnTo>
                  <a:lnTo>
                    <a:pt x="1620088" y="70739"/>
                  </a:lnTo>
                  <a:lnTo>
                    <a:pt x="1614516" y="43183"/>
                  </a:lnTo>
                  <a:lnTo>
                    <a:pt x="1599323" y="20701"/>
                  </a:lnTo>
                  <a:lnTo>
                    <a:pt x="1576797" y="5552"/>
                  </a:lnTo>
                  <a:lnTo>
                    <a:pt x="1549222" y="0"/>
                  </a:lnTo>
                  <a:lnTo>
                    <a:pt x="70777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8" name="object 118"/>
          <p:cNvSpPr txBox="1"/>
          <p:nvPr/>
        </p:nvSpPr>
        <p:spPr>
          <a:xfrm>
            <a:off x="714248" y="7451749"/>
            <a:ext cx="1299845" cy="72009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135890" marR="125730" algn="ctr">
              <a:lnSpc>
                <a:spcPct val="151000"/>
              </a:lnSpc>
              <a:spcBef>
                <a:spcPts val="1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 </a:t>
            </a:r>
            <a:r>
              <a:rPr sz="1000" spc="-10" dirty="0">
                <a:latin typeface="Calibri"/>
                <a:cs typeface="Calibri"/>
              </a:rPr>
              <a:t>00000/000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19" name="object 119"/>
          <p:cNvGrpSpPr/>
          <p:nvPr/>
        </p:nvGrpSpPr>
        <p:grpSpPr>
          <a:xfrm>
            <a:off x="2293492" y="7467345"/>
            <a:ext cx="1645920" cy="796925"/>
            <a:chOff x="2293492" y="7467345"/>
            <a:chExt cx="1645920" cy="796925"/>
          </a:xfrm>
        </p:grpSpPr>
        <p:sp>
          <p:nvSpPr>
            <p:cNvPr id="120" name="object 120"/>
            <p:cNvSpPr/>
            <p:nvPr/>
          </p:nvSpPr>
          <p:spPr>
            <a:xfrm>
              <a:off x="2306192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491487" y="0"/>
                  </a:moveTo>
                  <a:lnTo>
                    <a:pt x="128650" y="0"/>
                  </a:lnTo>
                  <a:lnTo>
                    <a:pt x="78599" y="10098"/>
                  </a:lnTo>
                  <a:lnTo>
                    <a:pt x="37703" y="37639"/>
                  </a:lnTo>
                  <a:lnTo>
                    <a:pt x="1011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118" y="692779"/>
                  </a:lnTo>
                  <a:lnTo>
                    <a:pt x="37703" y="733631"/>
                  </a:lnTo>
                  <a:lnTo>
                    <a:pt x="78599" y="761172"/>
                  </a:lnTo>
                  <a:lnTo>
                    <a:pt x="128650" y="771271"/>
                  </a:lnTo>
                  <a:lnTo>
                    <a:pt x="1491487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9" y="642747"/>
                  </a:lnTo>
                  <a:lnTo>
                    <a:pt x="1620139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7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2306192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28650" y="0"/>
                  </a:moveTo>
                  <a:lnTo>
                    <a:pt x="78599" y="10098"/>
                  </a:lnTo>
                  <a:lnTo>
                    <a:pt x="37703" y="37639"/>
                  </a:lnTo>
                  <a:lnTo>
                    <a:pt x="1011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118" y="692779"/>
                  </a:lnTo>
                  <a:lnTo>
                    <a:pt x="37703" y="733631"/>
                  </a:lnTo>
                  <a:lnTo>
                    <a:pt x="78599" y="761172"/>
                  </a:lnTo>
                  <a:lnTo>
                    <a:pt x="128650" y="771271"/>
                  </a:lnTo>
                  <a:lnTo>
                    <a:pt x="1491487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9" y="642747"/>
                  </a:lnTo>
                  <a:lnTo>
                    <a:pt x="1620139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7" y="0"/>
                  </a:lnTo>
                  <a:lnTo>
                    <a:pt x="128650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2" name="object 122"/>
          <p:cNvSpPr txBox="1"/>
          <p:nvPr/>
        </p:nvSpPr>
        <p:spPr>
          <a:xfrm>
            <a:off x="2465577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23" name="object 123"/>
          <p:cNvGrpSpPr/>
          <p:nvPr/>
        </p:nvGrpSpPr>
        <p:grpSpPr>
          <a:xfrm>
            <a:off x="4043934" y="7467345"/>
            <a:ext cx="1645920" cy="796925"/>
            <a:chOff x="4043934" y="7467345"/>
            <a:chExt cx="1645920" cy="796925"/>
          </a:xfrm>
        </p:grpSpPr>
        <p:sp>
          <p:nvSpPr>
            <p:cNvPr id="124" name="object 124"/>
            <p:cNvSpPr/>
            <p:nvPr/>
          </p:nvSpPr>
          <p:spPr>
            <a:xfrm>
              <a:off x="4056634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491488" y="0"/>
                  </a:moveTo>
                  <a:lnTo>
                    <a:pt x="128650" y="0"/>
                  </a:lnTo>
                  <a:lnTo>
                    <a:pt x="78599" y="10098"/>
                  </a:lnTo>
                  <a:lnTo>
                    <a:pt x="37703" y="37639"/>
                  </a:lnTo>
                  <a:lnTo>
                    <a:pt x="1011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118" y="692779"/>
                  </a:lnTo>
                  <a:lnTo>
                    <a:pt x="37703" y="733631"/>
                  </a:lnTo>
                  <a:lnTo>
                    <a:pt x="78599" y="761172"/>
                  </a:lnTo>
                  <a:lnTo>
                    <a:pt x="128650" y="771271"/>
                  </a:lnTo>
                  <a:lnTo>
                    <a:pt x="1491488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9" y="642747"/>
                  </a:lnTo>
                  <a:lnTo>
                    <a:pt x="1620139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8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4056634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28650" y="0"/>
                  </a:moveTo>
                  <a:lnTo>
                    <a:pt x="78599" y="10098"/>
                  </a:lnTo>
                  <a:lnTo>
                    <a:pt x="37703" y="37639"/>
                  </a:lnTo>
                  <a:lnTo>
                    <a:pt x="1011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118" y="692779"/>
                  </a:lnTo>
                  <a:lnTo>
                    <a:pt x="37703" y="733631"/>
                  </a:lnTo>
                  <a:lnTo>
                    <a:pt x="78599" y="761172"/>
                  </a:lnTo>
                  <a:lnTo>
                    <a:pt x="128650" y="771271"/>
                  </a:lnTo>
                  <a:lnTo>
                    <a:pt x="1491488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9" y="642747"/>
                  </a:lnTo>
                  <a:lnTo>
                    <a:pt x="1620139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8" y="0"/>
                  </a:lnTo>
                  <a:lnTo>
                    <a:pt x="128650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6" name="object 126"/>
          <p:cNvSpPr txBox="1"/>
          <p:nvPr/>
        </p:nvSpPr>
        <p:spPr>
          <a:xfrm>
            <a:off x="4216653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27" name="object 127"/>
          <p:cNvGrpSpPr/>
          <p:nvPr/>
        </p:nvGrpSpPr>
        <p:grpSpPr>
          <a:xfrm>
            <a:off x="5794375" y="7467345"/>
            <a:ext cx="1645920" cy="796925"/>
            <a:chOff x="5794375" y="7467345"/>
            <a:chExt cx="1645920" cy="796925"/>
          </a:xfrm>
        </p:grpSpPr>
        <p:sp>
          <p:nvSpPr>
            <p:cNvPr id="128" name="object 128"/>
            <p:cNvSpPr/>
            <p:nvPr/>
          </p:nvSpPr>
          <p:spPr>
            <a:xfrm>
              <a:off x="5807075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491488" y="0"/>
                  </a:moveTo>
                  <a:lnTo>
                    <a:pt x="128650" y="0"/>
                  </a:lnTo>
                  <a:lnTo>
                    <a:pt x="78599" y="10098"/>
                  </a:lnTo>
                  <a:lnTo>
                    <a:pt x="37703" y="37639"/>
                  </a:lnTo>
                  <a:lnTo>
                    <a:pt x="1011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118" y="692779"/>
                  </a:lnTo>
                  <a:lnTo>
                    <a:pt x="37703" y="733631"/>
                  </a:lnTo>
                  <a:lnTo>
                    <a:pt x="78599" y="761172"/>
                  </a:lnTo>
                  <a:lnTo>
                    <a:pt x="128650" y="771271"/>
                  </a:lnTo>
                  <a:lnTo>
                    <a:pt x="1491488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9" y="642747"/>
                  </a:lnTo>
                  <a:lnTo>
                    <a:pt x="1620139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8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5807075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28650" y="0"/>
                  </a:moveTo>
                  <a:lnTo>
                    <a:pt x="78599" y="10098"/>
                  </a:lnTo>
                  <a:lnTo>
                    <a:pt x="37703" y="37639"/>
                  </a:lnTo>
                  <a:lnTo>
                    <a:pt x="1011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118" y="692779"/>
                  </a:lnTo>
                  <a:lnTo>
                    <a:pt x="37703" y="733631"/>
                  </a:lnTo>
                  <a:lnTo>
                    <a:pt x="78599" y="761172"/>
                  </a:lnTo>
                  <a:lnTo>
                    <a:pt x="128650" y="771271"/>
                  </a:lnTo>
                  <a:lnTo>
                    <a:pt x="1491488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9" y="642747"/>
                  </a:lnTo>
                  <a:lnTo>
                    <a:pt x="1620139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8" y="0"/>
                  </a:lnTo>
                  <a:lnTo>
                    <a:pt x="128650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0" name="object 130"/>
          <p:cNvSpPr txBox="1"/>
          <p:nvPr/>
        </p:nvSpPr>
        <p:spPr>
          <a:xfrm>
            <a:off x="5966586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31" name="object 131"/>
          <p:cNvGrpSpPr/>
          <p:nvPr/>
        </p:nvGrpSpPr>
        <p:grpSpPr>
          <a:xfrm>
            <a:off x="7544816" y="7467345"/>
            <a:ext cx="1645920" cy="796925"/>
            <a:chOff x="7544816" y="7467345"/>
            <a:chExt cx="1645920" cy="796925"/>
          </a:xfrm>
        </p:grpSpPr>
        <p:sp>
          <p:nvSpPr>
            <p:cNvPr id="132" name="object 132"/>
            <p:cNvSpPr/>
            <p:nvPr/>
          </p:nvSpPr>
          <p:spPr>
            <a:xfrm>
              <a:off x="7557516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491487" y="0"/>
                  </a:moveTo>
                  <a:lnTo>
                    <a:pt x="128524" y="0"/>
                  </a:ln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7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8" y="642747"/>
                  </a:lnTo>
                  <a:lnTo>
                    <a:pt x="1620138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7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7557516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28524" y="0"/>
                  </a:move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7" y="771271"/>
                  </a:lnTo>
                  <a:lnTo>
                    <a:pt x="1541539" y="761172"/>
                  </a:lnTo>
                  <a:lnTo>
                    <a:pt x="1582435" y="733631"/>
                  </a:lnTo>
                  <a:lnTo>
                    <a:pt x="1610020" y="692779"/>
                  </a:lnTo>
                  <a:lnTo>
                    <a:pt x="1620138" y="642747"/>
                  </a:lnTo>
                  <a:lnTo>
                    <a:pt x="1620138" y="128524"/>
                  </a:lnTo>
                  <a:lnTo>
                    <a:pt x="1610020" y="78491"/>
                  </a:lnTo>
                  <a:lnTo>
                    <a:pt x="1582435" y="37639"/>
                  </a:lnTo>
                  <a:lnTo>
                    <a:pt x="1541539" y="10098"/>
                  </a:lnTo>
                  <a:lnTo>
                    <a:pt x="1491487" y="0"/>
                  </a:lnTo>
                  <a:lnTo>
                    <a:pt x="128524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4" name="object 134"/>
          <p:cNvSpPr txBox="1"/>
          <p:nvPr/>
        </p:nvSpPr>
        <p:spPr>
          <a:xfrm>
            <a:off x="7717663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35" name="object 135"/>
          <p:cNvGrpSpPr/>
          <p:nvPr/>
        </p:nvGrpSpPr>
        <p:grpSpPr>
          <a:xfrm>
            <a:off x="9295256" y="7467345"/>
            <a:ext cx="1645920" cy="796925"/>
            <a:chOff x="9295256" y="7467345"/>
            <a:chExt cx="1645920" cy="796925"/>
          </a:xfrm>
        </p:grpSpPr>
        <p:sp>
          <p:nvSpPr>
            <p:cNvPr id="136" name="object 136"/>
            <p:cNvSpPr/>
            <p:nvPr/>
          </p:nvSpPr>
          <p:spPr>
            <a:xfrm>
              <a:off x="9307956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491488" y="0"/>
                  </a:moveTo>
                  <a:lnTo>
                    <a:pt x="128524" y="0"/>
                  </a:ln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8" y="771271"/>
                  </a:lnTo>
                  <a:lnTo>
                    <a:pt x="1541520" y="761172"/>
                  </a:lnTo>
                  <a:lnTo>
                    <a:pt x="1582372" y="733631"/>
                  </a:lnTo>
                  <a:lnTo>
                    <a:pt x="1609913" y="692779"/>
                  </a:lnTo>
                  <a:lnTo>
                    <a:pt x="1620012" y="642747"/>
                  </a:lnTo>
                  <a:lnTo>
                    <a:pt x="1620012" y="128524"/>
                  </a:lnTo>
                  <a:lnTo>
                    <a:pt x="1609913" y="78491"/>
                  </a:lnTo>
                  <a:lnTo>
                    <a:pt x="1582372" y="37639"/>
                  </a:lnTo>
                  <a:lnTo>
                    <a:pt x="1541520" y="10098"/>
                  </a:lnTo>
                  <a:lnTo>
                    <a:pt x="1491488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9307956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28524" y="0"/>
                  </a:move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8" y="771271"/>
                  </a:lnTo>
                  <a:lnTo>
                    <a:pt x="1541520" y="761172"/>
                  </a:lnTo>
                  <a:lnTo>
                    <a:pt x="1582372" y="733631"/>
                  </a:lnTo>
                  <a:lnTo>
                    <a:pt x="1609913" y="692779"/>
                  </a:lnTo>
                  <a:lnTo>
                    <a:pt x="1620012" y="642747"/>
                  </a:lnTo>
                  <a:lnTo>
                    <a:pt x="1620012" y="128524"/>
                  </a:lnTo>
                  <a:lnTo>
                    <a:pt x="1609913" y="78491"/>
                  </a:lnTo>
                  <a:lnTo>
                    <a:pt x="1582372" y="37639"/>
                  </a:lnTo>
                  <a:lnTo>
                    <a:pt x="1541520" y="10098"/>
                  </a:lnTo>
                  <a:lnTo>
                    <a:pt x="1491488" y="0"/>
                  </a:lnTo>
                  <a:lnTo>
                    <a:pt x="128524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8" name="object 138"/>
          <p:cNvSpPr txBox="1"/>
          <p:nvPr/>
        </p:nvSpPr>
        <p:spPr>
          <a:xfrm>
            <a:off x="9467468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39" name="object 139"/>
          <p:cNvGrpSpPr/>
          <p:nvPr/>
        </p:nvGrpSpPr>
        <p:grpSpPr>
          <a:xfrm>
            <a:off x="11045697" y="7467345"/>
            <a:ext cx="1645920" cy="796925"/>
            <a:chOff x="11045697" y="7467345"/>
            <a:chExt cx="1645920" cy="796925"/>
          </a:xfrm>
        </p:grpSpPr>
        <p:sp>
          <p:nvSpPr>
            <p:cNvPr id="140" name="object 140"/>
            <p:cNvSpPr/>
            <p:nvPr/>
          </p:nvSpPr>
          <p:spPr>
            <a:xfrm>
              <a:off x="11058397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491487" y="0"/>
                  </a:moveTo>
                  <a:lnTo>
                    <a:pt x="128524" y="0"/>
                  </a:ln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7" y="771271"/>
                  </a:lnTo>
                  <a:lnTo>
                    <a:pt x="1541520" y="761172"/>
                  </a:lnTo>
                  <a:lnTo>
                    <a:pt x="1582372" y="733631"/>
                  </a:lnTo>
                  <a:lnTo>
                    <a:pt x="1609913" y="692779"/>
                  </a:lnTo>
                  <a:lnTo>
                    <a:pt x="1620011" y="642747"/>
                  </a:lnTo>
                  <a:lnTo>
                    <a:pt x="1620011" y="128524"/>
                  </a:lnTo>
                  <a:lnTo>
                    <a:pt x="1609913" y="78491"/>
                  </a:lnTo>
                  <a:lnTo>
                    <a:pt x="1582372" y="37639"/>
                  </a:lnTo>
                  <a:lnTo>
                    <a:pt x="1541520" y="10098"/>
                  </a:lnTo>
                  <a:lnTo>
                    <a:pt x="1491487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11058397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20" h="771525">
                  <a:moveTo>
                    <a:pt x="128524" y="0"/>
                  </a:move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7" y="771271"/>
                  </a:lnTo>
                  <a:lnTo>
                    <a:pt x="1541520" y="761172"/>
                  </a:lnTo>
                  <a:lnTo>
                    <a:pt x="1582372" y="733631"/>
                  </a:lnTo>
                  <a:lnTo>
                    <a:pt x="1609913" y="692779"/>
                  </a:lnTo>
                  <a:lnTo>
                    <a:pt x="1620011" y="642747"/>
                  </a:lnTo>
                  <a:lnTo>
                    <a:pt x="1620011" y="128524"/>
                  </a:lnTo>
                  <a:lnTo>
                    <a:pt x="1609913" y="78491"/>
                  </a:lnTo>
                  <a:lnTo>
                    <a:pt x="1582372" y="37639"/>
                  </a:lnTo>
                  <a:lnTo>
                    <a:pt x="1541520" y="10098"/>
                  </a:lnTo>
                  <a:lnTo>
                    <a:pt x="1491487" y="0"/>
                  </a:lnTo>
                  <a:lnTo>
                    <a:pt x="128524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2" name="object 142"/>
          <p:cNvSpPr txBox="1"/>
          <p:nvPr/>
        </p:nvSpPr>
        <p:spPr>
          <a:xfrm>
            <a:off x="11218926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43" name="object 143"/>
          <p:cNvGrpSpPr/>
          <p:nvPr/>
        </p:nvGrpSpPr>
        <p:grpSpPr>
          <a:xfrm>
            <a:off x="12796139" y="7467345"/>
            <a:ext cx="1645920" cy="796925"/>
            <a:chOff x="12796139" y="7467345"/>
            <a:chExt cx="1645920" cy="796925"/>
          </a:xfrm>
        </p:grpSpPr>
        <p:sp>
          <p:nvSpPr>
            <p:cNvPr id="144" name="object 144"/>
            <p:cNvSpPr/>
            <p:nvPr/>
          </p:nvSpPr>
          <p:spPr>
            <a:xfrm>
              <a:off x="12808839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19" h="771525">
                  <a:moveTo>
                    <a:pt x="1491487" y="0"/>
                  </a:moveTo>
                  <a:lnTo>
                    <a:pt x="128524" y="0"/>
                  </a:ln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7" y="771271"/>
                  </a:lnTo>
                  <a:lnTo>
                    <a:pt x="1541520" y="761172"/>
                  </a:lnTo>
                  <a:lnTo>
                    <a:pt x="1582372" y="733631"/>
                  </a:lnTo>
                  <a:lnTo>
                    <a:pt x="1609913" y="692779"/>
                  </a:lnTo>
                  <a:lnTo>
                    <a:pt x="1620012" y="642747"/>
                  </a:lnTo>
                  <a:lnTo>
                    <a:pt x="1620012" y="128524"/>
                  </a:lnTo>
                  <a:lnTo>
                    <a:pt x="1609913" y="78491"/>
                  </a:lnTo>
                  <a:lnTo>
                    <a:pt x="1582372" y="37639"/>
                  </a:lnTo>
                  <a:lnTo>
                    <a:pt x="1541520" y="10098"/>
                  </a:lnTo>
                  <a:lnTo>
                    <a:pt x="1491487" y="0"/>
                  </a:lnTo>
                  <a:close/>
                </a:path>
              </a:pathLst>
            </a:custGeom>
            <a:solidFill>
              <a:srgbClr val="FFE69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12808839" y="7480045"/>
              <a:ext cx="1620520" cy="771525"/>
            </a:xfrm>
            <a:custGeom>
              <a:avLst/>
              <a:gdLst/>
              <a:ahLst/>
              <a:cxnLst/>
              <a:rect l="l" t="t" r="r" b="b"/>
              <a:pathLst>
                <a:path w="1620519" h="771525">
                  <a:moveTo>
                    <a:pt x="128524" y="0"/>
                  </a:moveTo>
                  <a:lnTo>
                    <a:pt x="78491" y="10098"/>
                  </a:lnTo>
                  <a:lnTo>
                    <a:pt x="37639" y="37639"/>
                  </a:lnTo>
                  <a:lnTo>
                    <a:pt x="10098" y="78491"/>
                  </a:lnTo>
                  <a:lnTo>
                    <a:pt x="0" y="128524"/>
                  </a:lnTo>
                  <a:lnTo>
                    <a:pt x="0" y="642747"/>
                  </a:lnTo>
                  <a:lnTo>
                    <a:pt x="10098" y="692779"/>
                  </a:lnTo>
                  <a:lnTo>
                    <a:pt x="37639" y="733631"/>
                  </a:lnTo>
                  <a:lnTo>
                    <a:pt x="78491" y="761172"/>
                  </a:lnTo>
                  <a:lnTo>
                    <a:pt x="128524" y="771271"/>
                  </a:lnTo>
                  <a:lnTo>
                    <a:pt x="1491487" y="771271"/>
                  </a:lnTo>
                  <a:lnTo>
                    <a:pt x="1541520" y="761172"/>
                  </a:lnTo>
                  <a:lnTo>
                    <a:pt x="1582372" y="733631"/>
                  </a:lnTo>
                  <a:lnTo>
                    <a:pt x="1609913" y="692779"/>
                  </a:lnTo>
                  <a:lnTo>
                    <a:pt x="1620012" y="642747"/>
                  </a:lnTo>
                  <a:lnTo>
                    <a:pt x="1620012" y="128524"/>
                  </a:lnTo>
                  <a:lnTo>
                    <a:pt x="1609913" y="78491"/>
                  </a:lnTo>
                  <a:lnTo>
                    <a:pt x="1582372" y="37639"/>
                  </a:lnTo>
                  <a:lnTo>
                    <a:pt x="1541520" y="10098"/>
                  </a:lnTo>
                  <a:lnTo>
                    <a:pt x="1491487" y="0"/>
                  </a:lnTo>
                  <a:lnTo>
                    <a:pt x="128524" y="0"/>
                  </a:lnTo>
                  <a:close/>
                </a:path>
              </a:pathLst>
            </a:custGeom>
            <a:ln w="25400">
              <a:solidFill>
                <a:srgbClr val="F5B08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6" name="object 146"/>
          <p:cNvSpPr txBox="1"/>
          <p:nvPr/>
        </p:nvSpPr>
        <p:spPr>
          <a:xfrm>
            <a:off x="12968478" y="7468076"/>
            <a:ext cx="1301750" cy="490220"/>
          </a:xfrm>
          <a:prstGeom prst="rect">
            <a:avLst/>
          </a:prstGeom>
        </p:spPr>
        <p:txBody>
          <a:bodyPr vert="horz" wrap="square" lIns="0" tIns="9271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30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5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47" name="object 147"/>
          <p:cNvGrpSpPr/>
          <p:nvPr/>
        </p:nvGrpSpPr>
        <p:grpSpPr>
          <a:xfrm>
            <a:off x="543102" y="2044699"/>
            <a:ext cx="1645920" cy="394335"/>
            <a:chOff x="543102" y="2044699"/>
            <a:chExt cx="1645920" cy="394335"/>
          </a:xfrm>
        </p:grpSpPr>
        <p:sp>
          <p:nvSpPr>
            <p:cNvPr id="148" name="object 148"/>
            <p:cNvSpPr/>
            <p:nvPr/>
          </p:nvSpPr>
          <p:spPr>
            <a:xfrm>
              <a:off x="555802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86179" y="0"/>
                  </a:moveTo>
                  <a:lnTo>
                    <a:pt x="33858" y="0"/>
                  </a:lnTo>
                  <a:lnTo>
                    <a:pt x="20681" y="2653"/>
                  </a:lnTo>
                  <a:lnTo>
                    <a:pt x="9918" y="9890"/>
                  </a:lnTo>
                  <a:lnTo>
                    <a:pt x="2661" y="20627"/>
                  </a:lnTo>
                  <a:lnTo>
                    <a:pt x="0" y="33781"/>
                  </a:lnTo>
                  <a:lnTo>
                    <a:pt x="0" y="335025"/>
                  </a:lnTo>
                  <a:lnTo>
                    <a:pt x="2661" y="348253"/>
                  </a:lnTo>
                  <a:lnTo>
                    <a:pt x="9918" y="359028"/>
                  </a:lnTo>
                  <a:lnTo>
                    <a:pt x="20681" y="366279"/>
                  </a:lnTo>
                  <a:lnTo>
                    <a:pt x="33858" y="368934"/>
                  </a:lnTo>
                  <a:lnTo>
                    <a:pt x="1586179" y="368934"/>
                  </a:lnTo>
                  <a:lnTo>
                    <a:pt x="1599353" y="366279"/>
                  </a:lnTo>
                  <a:lnTo>
                    <a:pt x="1610134" y="359028"/>
                  </a:lnTo>
                  <a:lnTo>
                    <a:pt x="1617415" y="348253"/>
                  </a:lnTo>
                  <a:lnTo>
                    <a:pt x="1620088" y="335025"/>
                  </a:lnTo>
                  <a:lnTo>
                    <a:pt x="1620088" y="33781"/>
                  </a:lnTo>
                  <a:lnTo>
                    <a:pt x="1617415" y="20627"/>
                  </a:lnTo>
                  <a:lnTo>
                    <a:pt x="1610134" y="9890"/>
                  </a:lnTo>
                  <a:lnTo>
                    <a:pt x="1599353" y="2653"/>
                  </a:lnTo>
                  <a:lnTo>
                    <a:pt x="1586179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555802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33858" y="0"/>
                  </a:moveTo>
                  <a:lnTo>
                    <a:pt x="20681" y="2653"/>
                  </a:lnTo>
                  <a:lnTo>
                    <a:pt x="9918" y="9890"/>
                  </a:lnTo>
                  <a:lnTo>
                    <a:pt x="2661" y="20627"/>
                  </a:lnTo>
                  <a:lnTo>
                    <a:pt x="0" y="33781"/>
                  </a:lnTo>
                  <a:lnTo>
                    <a:pt x="0" y="335025"/>
                  </a:lnTo>
                  <a:lnTo>
                    <a:pt x="2661" y="348253"/>
                  </a:lnTo>
                  <a:lnTo>
                    <a:pt x="9918" y="359028"/>
                  </a:lnTo>
                  <a:lnTo>
                    <a:pt x="20681" y="366279"/>
                  </a:lnTo>
                  <a:lnTo>
                    <a:pt x="33858" y="368934"/>
                  </a:lnTo>
                  <a:lnTo>
                    <a:pt x="1586179" y="368934"/>
                  </a:lnTo>
                  <a:lnTo>
                    <a:pt x="1599353" y="366279"/>
                  </a:lnTo>
                  <a:lnTo>
                    <a:pt x="1610134" y="359028"/>
                  </a:lnTo>
                  <a:lnTo>
                    <a:pt x="1617415" y="348253"/>
                  </a:lnTo>
                  <a:lnTo>
                    <a:pt x="1620088" y="335025"/>
                  </a:lnTo>
                  <a:lnTo>
                    <a:pt x="1620088" y="33781"/>
                  </a:lnTo>
                  <a:lnTo>
                    <a:pt x="1617415" y="20627"/>
                  </a:lnTo>
                  <a:lnTo>
                    <a:pt x="1610134" y="9890"/>
                  </a:lnTo>
                  <a:lnTo>
                    <a:pt x="1599353" y="2653"/>
                  </a:lnTo>
                  <a:lnTo>
                    <a:pt x="1586179" y="0"/>
                  </a:lnTo>
                  <a:lnTo>
                    <a:pt x="33858" y="0"/>
                  </a:lnTo>
                  <a:close/>
                </a:path>
              </a:pathLst>
            </a:custGeom>
            <a:ln w="25399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0" name="object 150"/>
          <p:cNvSpPr txBox="1"/>
          <p:nvPr/>
        </p:nvSpPr>
        <p:spPr>
          <a:xfrm>
            <a:off x="714248" y="2098293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51" name="object 151"/>
          <p:cNvGrpSpPr/>
          <p:nvPr/>
        </p:nvGrpSpPr>
        <p:grpSpPr>
          <a:xfrm>
            <a:off x="2293492" y="2044699"/>
            <a:ext cx="1645920" cy="394335"/>
            <a:chOff x="2293492" y="2044699"/>
            <a:chExt cx="1645920" cy="394335"/>
          </a:xfrm>
        </p:grpSpPr>
        <p:sp>
          <p:nvSpPr>
            <p:cNvPr id="152" name="object 152"/>
            <p:cNvSpPr/>
            <p:nvPr/>
          </p:nvSpPr>
          <p:spPr>
            <a:xfrm>
              <a:off x="2306192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58544" y="0"/>
                  </a:moveTo>
                  <a:lnTo>
                    <a:pt x="61594" y="0"/>
                  </a:lnTo>
                  <a:lnTo>
                    <a:pt x="37611" y="4835"/>
                  </a:lnTo>
                  <a:lnTo>
                    <a:pt x="18033" y="18018"/>
                  </a:lnTo>
                  <a:lnTo>
                    <a:pt x="4837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7" y="331376"/>
                  </a:lnTo>
                  <a:lnTo>
                    <a:pt x="18033" y="350916"/>
                  </a:lnTo>
                  <a:lnTo>
                    <a:pt x="37611" y="364099"/>
                  </a:lnTo>
                  <a:lnTo>
                    <a:pt x="61594" y="368934"/>
                  </a:lnTo>
                  <a:lnTo>
                    <a:pt x="1558544" y="368934"/>
                  </a:lnTo>
                  <a:lnTo>
                    <a:pt x="1582527" y="364099"/>
                  </a:lnTo>
                  <a:lnTo>
                    <a:pt x="1602105" y="350916"/>
                  </a:lnTo>
                  <a:lnTo>
                    <a:pt x="1615301" y="331376"/>
                  </a:lnTo>
                  <a:lnTo>
                    <a:pt x="1620139" y="307466"/>
                  </a:lnTo>
                  <a:lnTo>
                    <a:pt x="1620139" y="61467"/>
                  </a:lnTo>
                  <a:lnTo>
                    <a:pt x="1615301" y="37558"/>
                  </a:lnTo>
                  <a:lnTo>
                    <a:pt x="1602105" y="18018"/>
                  </a:lnTo>
                  <a:lnTo>
                    <a:pt x="1582527" y="4835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2306192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61594" y="0"/>
                  </a:moveTo>
                  <a:lnTo>
                    <a:pt x="37611" y="4835"/>
                  </a:lnTo>
                  <a:lnTo>
                    <a:pt x="18033" y="18018"/>
                  </a:lnTo>
                  <a:lnTo>
                    <a:pt x="4837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7" y="331376"/>
                  </a:lnTo>
                  <a:lnTo>
                    <a:pt x="18033" y="350916"/>
                  </a:lnTo>
                  <a:lnTo>
                    <a:pt x="37611" y="364099"/>
                  </a:lnTo>
                  <a:lnTo>
                    <a:pt x="61594" y="368934"/>
                  </a:lnTo>
                  <a:lnTo>
                    <a:pt x="1558544" y="368934"/>
                  </a:lnTo>
                  <a:lnTo>
                    <a:pt x="1582527" y="364099"/>
                  </a:lnTo>
                  <a:lnTo>
                    <a:pt x="1602105" y="350916"/>
                  </a:lnTo>
                  <a:lnTo>
                    <a:pt x="1615301" y="331376"/>
                  </a:lnTo>
                  <a:lnTo>
                    <a:pt x="1620139" y="307466"/>
                  </a:lnTo>
                  <a:lnTo>
                    <a:pt x="1620139" y="61467"/>
                  </a:lnTo>
                  <a:lnTo>
                    <a:pt x="1615301" y="37558"/>
                  </a:lnTo>
                  <a:lnTo>
                    <a:pt x="1602105" y="18018"/>
                  </a:lnTo>
                  <a:lnTo>
                    <a:pt x="1582527" y="4835"/>
                  </a:lnTo>
                  <a:lnTo>
                    <a:pt x="1558544" y="0"/>
                  </a:lnTo>
                  <a:lnTo>
                    <a:pt x="61594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4" name="object 154"/>
          <p:cNvGrpSpPr/>
          <p:nvPr/>
        </p:nvGrpSpPr>
        <p:grpSpPr>
          <a:xfrm>
            <a:off x="4043934" y="2044699"/>
            <a:ext cx="1645920" cy="394335"/>
            <a:chOff x="4043934" y="2044699"/>
            <a:chExt cx="1645920" cy="394335"/>
          </a:xfrm>
        </p:grpSpPr>
        <p:sp>
          <p:nvSpPr>
            <p:cNvPr id="155" name="object 155"/>
            <p:cNvSpPr/>
            <p:nvPr/>
          </p:nvSpPr>
          <p:spPr>
            <a:xfrm>
              <a:off x="4056634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58543" y="0"/>
                  </a:moveTo>
                  <a:lnTo>
                    <a:pt x="61594" y="0"/>
                  </a:lnTo>
                  <a:lnTo>
                    <a:pt x="37611" y="4835"/>
                  </a:lnTo>
                  <a:lnTo>
                    <a:pt x="18033" y="18018"/>
                  </a:lnTo>
                  <a:lnTo>
                    <a:pt x="4837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7" y="331376"/>
                  </a:lnTo>
                  <a:lnTo>
                    <a:pt x="18034" y="350916"/>
                  </a:lnTo>
                  <a:lnTo>
                    <a:pt x="37611" y="364099"/>
                  </a:lnTo>
                  <a:lnTo>
                    <a:pt x="61594" y="368934"/>
                  </a:lnTo>
                  <a:lnTo>
                    <a:pt x="1558543" y="368934"/>
                  </a:lnTo>
                  <a:lnTo>
                    <a:pt x="1582527" y="364099"/>
                  </a:lnTo>
                  <a:lnTo>
                    <a:pt x="1602104" y="350916"/>
                  </a:lnTo>
                  <a:lnTo>
                    <a:pt x="1615301" y="331376"/>
                  </a:lnTo>
                  <a:lnTo>
                    <a:pt x="1620139" y="307466"/>
                  </a:lnTo>
                  <a:lnTo>
                    <a:pt x="1620139" y="61467"/>
                  </a:lnTo>
                  <a:lnTo>
                    <a:pt x="1615301" y="37558"/>
                  </a:lnTo>
                  <a:lnTo>
                    <a:pt x="1602104" y="18018"/>
                  </a:lnTo>
                  <a:lnTo>
                    <a:pt x="1582527" y="4835"/>
                  </a:lnTo>
                  <a:lnTo>
                    <a:pt x="1558543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4056634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61594" y="0"/>
                  </a:moveTo>
                  <a:lnTo>
                    <a:pt x="37611" y="4835"/>
                  </a:lnTo>
                  <a:lnTo>
                    <a:pt x="18033" y="18018"/>
                  </a:lnTo>
                  <a:lnTo>
                    <a:pt x="4837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7" y="331376"/>
                  </a:lnTo>
                  <a:lnTo>
                    <a:pt x="18034" y="350916"/>
                  </a:lnTo>
                  <a:lnTo>
                    <a:pt x="37611" y="364099"/>
                  </a:lnTo>
                  <a:lnTo>
                    <a:pt x="61594" y="368934"/>
                  </a:lnTo>
                  <a:lnTo>
                    <a:pt x="1558543" y="368934"/>
                  </a:lnTo>
                  <a:lnTo>
                    <a:pt x="1582527" y="364099"/>
                  </a:lnTo>
                  <a:lnTo>
                    <a:pt x="1602104" y="350916"/>
                  </a:lnTo>
                  <a:lnTo>
                    <a:pt x="1615301" y="331376"/>
                  </a:lnTo>
                  <a:lnTo>
                    <a:pt x="1620139" y="307466"/>
                  </a:lnTo>
                  <a:lnTo>
                    <a:pt x="1620139" y="61467"/>
                  </a:lnTo>
                  <a:lnTo>
                    <a:pt x="1615301" y="37558"/>
                  </a:lnTo>
                  <a:lnTo>
                    <a:pt x="1602104" y="18018"/>
                  </a:lnTo>
                  <a:lnTo>
                    <a:pt x="1582527" y="4835"/>
                  </a:lnTo>
                  <a:lnTo>
                    <a:pt x="1558543" y="0"/>
                  </a:lnTo>
                  <a:lnTo>
                    <a:pt x="61594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7" name="object 157"/>
          <p:cNvGrpSpPr/>
          <p:nvPr/>
        </p:nvGrpSpPr>
        <p:grpSpPr>
          <a:xfrm>
            <a:off x="5794375" y="2044699"/>
            <a:ext cx="1645920" cy="394335"/>
            <a:chOff x="5794375" y="2044699"/>
            <a:chExt cx="1645920" cy="394335"/>
          </a:xfrm>
        </p:grpSpPr>
        <p:sp>
          <p:nvSpPr>
            <p:cNvPr id="158" name="object 158"/>
            <p:cNvSpPr/>
            <p:nvPr/>
          </p:nvSpPr>
          <p:spPr>
            <a:xfrm>
              <a:off x="5807075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58544" y="0"/>
                  </a:moveTo>
                  <a:lnTo>
                    <a:pt x="61595" y="0"/>
                  </a:lnTo>
                  <a:lnTo>
                    <a:pt x="37611" y="4835"/>
                  </a:lnTo>
                  <a:lnTo>
                    <a:pt x="18034" y="18018"/>
                  </a:lnTo>
                  <a:lnTo>
                    <a:pt x="4837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7" y="331376"/>
                  </a:lnTo>
                  <a:lnTo>
                    <a:pt x="18034" y="350916"/>
                  </a:lnTo>
                  <a:lnTo>
                    <a:pt x="37611" y="364099"/>
                  </a:lnTo>
                  <a:lnTo>
                    <a:pt x="61595" y="368934"/>
                  </a:lnTo>
                  <a:lnTo>
                    <a:pt x="1558544" y="368934"/>
                  </a:lnTo>
                  <a:lnTo>
                    <a:pt x="1582527" y="364099"/>
                  </a:lnTo>
                  <a:lnTo>
                    <a:pt x="1602105" y="350916"/>
                  </a:lnTo>
                  <a:lnTo>
                    <a:pt x="1615301" y="331376"/>
                  </a:lnTo>
                  <a:lnTo>
                    <a:pt x="1620139" y="307466"/>
                  </a:lnTo>
                  <a:lnTo>
                    <a:pt x="1620139" y="61467"/>
                  </a:lnTo>
                  <a:lnTo>
                    <a:pt x="1615301" y="37558"/>
                  </a:lnTo>
                  <a:lnTo>
                    <a:pt x="1602105" y="18018"/>
                  </a:lnTo>
                  <a:lnTo>
                    <a:pt x="1582527" y="4835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5807075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61595" y="0"/>
                  </a:moveTo>
                  <a:lnTo>
                    <a:pt x="37611" y="4835"/>
                  </a:lnTo>
                  <a:lnTo>
                    <a:pt x="18034" y="18018"/>
                  </a:lnTo>
                  <a:lnTo>
                    <a:pt x="4837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7" y="331376"/>
                  </a:lnTo>
                  <a:lnTo>
                    <a:pt x="18034" y="350916"/>
                  </a:lnTo>
                  <a:lnTo>
                    <a:pt x="37611" y="364099"/>
                  </a:lnTo>
                  <a:lnTo>
                    <a:pt x="61595" y="368934"/>
                  </a:lnTo>
                  <a:lnTo>
                    <a:pt x="1558544" y="368934"/>
                  </a:lnTo>
                  <a:lnTo>
                    <a:pt x="1582527" y="364099"/>
                  </a:lnTo>
                  <a:lnTo>
                    <a:pt x="1602105" y="350916"/>
                  </a:lnTo>
                  <a:lnTo>
                    <a:pt x="1615301" y="331376"/>
                  </a:lnTo>
                  <a:lnTo>
                    <a:pt x="1620139" y="307466"/>
                  </a:lnTo>
                  <a:lnTo>
                    <a:pt x="1620139" y="61467"/>
                  </a:lnTo>
                  <a:lnTo>
                    <a:pt x="1615301" y="37558"/>
                  </a:lnTo>
                  <a:lnTo>
                    <a:pt x="1602105" y="18018"/>
                  </a:lnTo>
                  <a:lnTo>
                    <a:pt x="1582527" y="4835"/>
                  </a:lnTo>
                  <a:lnTo>
                    <a:pt x="1558544" y="0"/>
                  </a:lnTo>
                  <a:lnTo>
                    <a:pt x="61595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0" name="object 160"/>
          <p:cNvGrpSpPr/>
          <p:nvPr/>
        </p:nvGrpSpPr>
        <p:grpSpPr>
          <a:xfrm>
            <a:off x="7544816" y="2044699"/>
            <a:ext cx="1645920" cy="394335"/>
            <a:chOff x="7544816" y="2044699"/>
            <a:chExt cx="1645920" cy="394335"/>
          </a:xfrm>
        </p:grpSpPr>
        <p:sp>
          <p:nvSpPr>
            <p:cNvPr id="161" name="object 161"/>
            <p:cNvSpPr/>
            <p:nvPr/>
          </p:nvSpPr>
          <p:spPr>
            <a:xfrm>
              <a:off x="7557516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58543" y="0"/>
                  </a:moveTo>
                  <a:lnTo>
                    <a:pt x="61467" y="0"/>
                  </a:ln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7" y="368934"/>
                  </a:lnTo>
                  <a:lnTo>
                    <a:pt x="1558543" y="368934"/>
                  </a:lnTo>
                  <a:lnTo>
                    <a:pt x="1582527" y="364099"/>
                  </a:lnTo>
                  <a:lnTo>
                    <a:pt x="1602104" y="350916"/>
                  </a:lnTo>
                  <a:lnTo>
                    <a:pt x="1615301" y="331376"/>
                  </a:lnTo>
                  <a:lnTo>
                    <a:pt x="1620138" y="307466"/>
                  </a:lnTo>
                  <a:lnTo>
                    <a:pt x="1620138" y="61467"/>
                  </a:lnTo>
                  <a:lnTo>
                    <a:pt x="1615301" y="37558"/>
                  </a:lnTo>
                  <a:lnTo>
                    <a:pt x="1602104" y="18018"/>
                  </a:lnTo>
                  <a:lnTo>
                    <a:pt x="1582527" y="4835"/>
                  </a:lnTo>
                  <a:lnTo>
                    <a:pt x="1558543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7557516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61467" y="0"/>
                  </a:move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7" y="368934"/>
                  </a:lnTo>
                  <a:lnTo>
                    <a:pt x="1558543" y="368934"/>
                  </a:lnTo>
                  <a:lnTo>
                    <a:pt x="1582527" y="364099"/>
                  </a:lnTo>
                  <a:lnTo>
                    <a:pt x="1602104" y="350916"/>
                  </a:lnTo>
                  <a:lnTo>
                    <a:pt x="1615301" y="331376"/>
                  </a:lnTo>
                  <a:lnTo>
                    <a:pt x="1620138" y="307466"/>
                  </a:lnTo>
                  <a:lnTo>
                    <a:pt x="1620138" y="61467"/>
                  </a:lnTo>
                  <a:lnTo>
                    <a:pt x="1615301" y="37558"/>
                  </a:lnTo>
                  <a:lnTo>
                    <a:pt x="1602104" y="18018"/>
                  </a:lnTo>
                  <a:lnTo>
                    <a:pt x="1582527" y="4835"/>
                  </a:lnTo>
                  <a:lnTo>
                    <a:pt x="1558543" y="0"/>
                  </a:lnTo>
                  <a:lnTo>
                    <a:pt x="61467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3" name="object 163"/>
          <p:cNvGrpSpPr/>
          <p:nvPr/>
        </p:nvGrpSpPr>
        <p:grpSpPr>
          <a:xfrm>
            <a:off x="9295256" y="2044699"/>
            <a:ext cx="1645920" cy="394335"/>
            <a:chOff x="9295256" y="2044699"/>
            <a:chExt cx="1645920" cy="394335"/>
          </a:xfrm>
        </p:grpSpPr>
        <p:sp>
          <p:nvSpPr>
            <p:cNvPr id="164" name="object 164"/>
            <p:cNvSpPr/>
            <p:nvPr/>
          </p:nvSpPr>
          <p:spPr>
            <a:xfrm>
              <a:off x="9307956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58544" y="0"/>
                  </a:moveTo>
                  <a:lnTo>
                    <a:pt x="61468" y="0"/>
                  </a:ln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8" y="368934"/>
                  </a:lnTo>
                  <a:lnTo>
                    <a:pt x="1558544" y="368934"/>
                  </a:lnTo>
                  <a:lnTo>
                    <a:pt x="1582507" y="364099"/>
                  </a:lnTo>
                  <a:lnTo>
                    <a:pt x="1602041" y="350916"/>
                  </a:lnTo>
                  <a:lnTo>
                    <a:pt x="1615193" y="331376"/>
                  </a:lnTo>
                  <a:lnTo>
                    <a:pt x="1620012" y="307466"/>
                  </a:lnTo>
                  <a:lnTo>
                    <a:pt x="1620012" y="61467"/>
                  </a:lnTo>
                  <a:lnTo>
                    <a:pt x="1615193" y="37558"/>
                  </a:lnTo>
                  <a:lnTo>
                    <a:pt x="1602041" y="18018"/>
                  </a:lnTo>
                  <a:lnTo>
                    <a:pt x="1582507" y="4835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9307956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61468" y="0"/>
                  </a:move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8" y="368934"/>
                  </a:lnTo>
                  <a:lnTo>
                    <a:pt x="1558544" y="368934"/>
                  </a:lnTo>
                  <a:lnTo>
                    <a:pt x="1582507" y="364099"/>
                  </a:lnTo>
                  <a:lnTo>
                    <a:pt x="1602041" y="350916"/>
                  </a:lnTo>
                  <a:lnTo>
                    <a:pt x="1615193" y="331376"/>
                  </a:lnTo>
                  <a:lnTo>
                    <a:pt x="1620012" y="307466"/>
                  </a:lnTo>
                  <a:lnTo>
                    <a:pt x="1620012" y="61467"/>
                  </a:lnTo>
                  <a:lnTo>
                    <a:pt x="1615193" y="37558"/>
                  </a:lnTo>
                  <a:lnTo>
                    <a:pt x="1602041" y="18018"/>
                  </a:lnTo>
                  <a:lnTo>
                    <a:pt x="1582507" y="4835"/>
                  </a:lnTo>
                  <a:lnTo>
                    <a:pt x="1558544" y="0"/>
                  </a:lnTo>
                  <a:lnTo>
                    <a:pt x="61468" y="0"/>
                  </a:lnTo>
                  <a:close/>
                </a:path>
              </a:pathLst>
            </a:custGeom>
            <a:ln w="25399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6" name="object 166"/>
          <p:cNvGrpSpPr/>
          <p:nvPr/>
        </p:nvGrpSpPr>
        <p:grpSpPr>
          <a:xfrm>
            <a:off x="11045697" y="2044699"/>
            <a:ext cx="1645920" cy="394335"/>
            <a:chOff x="11045697" y="2044699"/>
            <a:chExt cx="1645920" cy="394335"/>
          </a:xfrm>
        </p:grpSpPr>
        <p:sp>
          <p:nvSpPr>
            <p:cNvPr id="167" name="object 167"/>
            <p:cNvSpPr/>
            <p:nvPr/>
          </p:nvSpPr>
          <p:spPr>
            <a:xfrm>
              <a:off x="11058397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1558544" y="0"/>
                  </a:moveTo>
                  <a:lnTo>
                    <a:pt x="61468" y="0"/>
                  </a:ln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8" y="368934"/>
                  </a:lnTo>
                  <a:lnTo>
                    <a:pt x="1558544" y="368934"/>
                  </a:lnTo>
                  <a:lnTo>
                    <a:pt x="1582507" y="364099"/>
                  </a:lnTo>
                  <a:lnTo>
                    <a:pt x="1602041" y="350916"/>
                  </a:lnTo>
                  <a:lnTo>
                    <a:pt x="1615193" y="331376"/>
                  </a:lnTo>
                  <a:lnTo>
                    <a:pt x="1620011" y="307466"/>
                  </a:lnTo>
                  <a:lnTo>
                    <a:pt x="1620011" y="61467"/>
                  </a:lnTo>
                  <a:lnTo>
                    <a:pt x="1615193" y="37558"/>
                  </a:lnTo>
                  <a:lnTo>
                    <a:pt x="1602041" y="18018"/>
                  </a:lnTo>
                  <a:lnTo>
                    <a:pt x="1582507" y="4835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11058397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20" h="368935">
                  <a:moveTo>
                    <a:pt x="61468" y="0"/>
                  </a:move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8" y="368934"/>
                  </a:lnTo>
                  <a:lnTo>
                    <a:pt x="1558544" y="368934"/>
                  </a:lnTo>
                  <a:lnTo>
                    <a:pt x="1582507" y="364099"/>
                  </a:lnTo>
                  <a:lnTo>
                    <a:pt x="1602041" y="350916"/>
                  </a:lnTo>
                  <a:lnTo>
                    <a:pt x="1615193" y="331376"/>
                  </a:lnTo>
                  <a:lnTo>
                    <a:pt x="1620011" y="307466"/>
                  </a:lnTo>
                  <a:lnTo>
                    <a:pt x="1620011" y="61467"/>
                  </a:lnTo>
                  <a:lnTo>
                    <a:pt x="1615193" y="37558"/>
                  </a:lnTo>
                  <a:lnTo>
                    <a:pt x="1602041" y="18018"/>
                  </a:lnTo>
                  <a:lnTo>
                    <a:pt x="1582507" y="4835"/>
                  </a:lnTo>
                  <a:lnTo>
                    <a:pt x="1558544" y="0"/>
                  </a:lnTo>
                  <a:lnTo>
                    <a:pt x="61468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9" name="object 169"/>
          <p:cNvSpPr txBox="1"/>
          <p:nvPr/>
        </p:nvSpPr>
        <p:spPr>
          <a:xfrm>
            <a:off x="2464054" y="1593849"/>
            <a:ext cx="10053320" cy="689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435" algn="ctr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latin typeface="Calibri"/>
                <a:cs typeface="Calibri"/>
              </a:rPr>
              <a:t>FLUXOGRAMA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CURSO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i="1" dirty="0">
                <a:latin typeface="Calibri"/>
                <a:cs typeface="Calibri"/>
              </a:rPr>
              <a:t>NOME</a:t>
            </a:r>
            <a:r>
              <a:rPr sz="2000" b="1" i="1" spc="-30" dirty="0">
                <a:latin typeface="Calibri"/>
                <a:cs typeface="Calibri"/>
              </a:rPr>
              <a:t> </a:t>
            </a:r>
            <a:r>
              <a:rPr sz="2000" b="1" i="1" dirty="0">
                <a:latin typeface="Calibri"/>
                <a:cs typeface="Calibri"/>
              </a:rPr>
              <a:t>DO</a:t>
            </a:r>
            <a:r>
              <a:rPr sz="2000" b="1" i="1" spc="-35" dirty="0">
                <a:latin typeface="Calibri"/>
                <a:cs typeface="Calibri"/>
              </a:rPr>
              <a:t> </a:t>
            </a:r>
            <a:r>
              <a:rPr sz="2000" b="1" i="1" dirty="0">
                <a:latin typeface="Calibri"/>
                <a:cs typeface="Calibri"/>
              </a:rPr>
              <a:t>CURSO</a:t>
            </a:r>
            <a:r>
              <a:rPr sz="2000" b="1" i="1" spc="-40" dirty="0">
                <a:latin typeface="Calibri"/>
                <a:cs typeface="Calibri"/>
              </a:rPr>
              <a:t> </a:t>
            </a:r>
            <a:r>
              <a:rPr sz="2000" b="1" spc="-30" dirty="0">
                <a:latin typeface="Calibri"/>
                <a:cs typeface="Calibri"/>
              </a:rPr>
              <a:t>NESTA </a:t>
            </a:r>
            <a:r>
              <a:rPr sz="2000" b="1" dirty="0">
                <a:latin typeface="Calibri"/>
                <a:cs typeface="Calibri"/>
              </a:rPr>
              <a:t>ÁREA.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65" dirty="0">
                <a:latin typeface="Calibri"/>
                <a:cs typeface="Calibri"/>
              </a:rPr>
              <a:t>DATA,</a:t>
            </a:r>
            <a:r>
              <a:rPr sz="2000" b="1" spc="-3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HORÁRIOS</a:t>
            </a:r>
            <a:r>
              <a:rPr sz="2000" b="1" spc="-2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ETC</a:t>
            </a:r>
            <a:r>
              <a:rPr sz="2000" b="1" spc="-30" dirty="0">
                <a:latin typeface="Calibri"/>
                <a:cs typeface="Calibri"/>
              </a:rPr>
              <a:t> </a:t>
            </a:r>
            <a:r>
              <a:rPr sz="2000" b="1" spc="-20" dirty="0">
                <a:latin typeface="Calibri"/>
                <a:cs typeface="Calibri"/>
              </a:rPr>
              <a:t>ETC.</a:t>
            </a:r>
            <a:endParaRPr sz="2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1625"/>
              </a:spcBef>
              <a:tabLst>
                <a:tab pos="1750695" algn="l"/>
                <a:tab pos="3500754" algn="l"/>
                <a:tab pos="5251450" algn="l"/>
                <a:tab pos="7001509" algn="l"/>
                <a:tab pos="8752840" algn="l"/>
              </a:tabLst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r>
              <a:rPr sz="1000" b="1" dirty="0">
                <a:latin typeface="Calibri"/>
                <a:cs typeface="Calibri"/>
              </a:rPr>
              <a:t>	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r>
              <a:rPr sz="1000" b="1" dirty="0">
                <a:latin typeface="Calibri"/>
                <a:cs typeface="Calibri"/>
              </a:rPr>
              <a:t>	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r>
              <a:rPr sz="1000" b="1" dirty="0">
                <a:latin typeface="Calibri"/>
                <a:cs typeface="Calibri"/>
              </a:rPr>
              <a:t>	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r>
              <a:rPr sz="1000" b="1" dirty="0">
                <a:latin typeface="Calibri"/>
                <a:cs typeface="Calibri"/>
              </a:rPr>
              <a:t>	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r>
              <a:rPr sz="1000" b="1" dirty="0">
                <a:latin typeface="Calibri"/>
                <a:cs typeface="Calibri"/>
              </a:rPr>
              <a:t>	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1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70" name="object 170"/>
          <p:cNvGrpSpPr/>
          <p:nvPr/>
        </p:nvGrpSpPr>
        <p:grpSpPr>
          <a:xfrm>
            <a:off x="12796139" y="2044699"/>
            <a:ext cx="1645920" cy="394335"/>
            <a:chOff x="12796139" y="2044699"/>
            <a:chExt cx="1645920" cy="394335"/>
          </a:xfrm>
        </p:grpSpPr>
        <p:sp>
          <p:nvSpPr>
            <p:cNvPr id="171" name="object 171"/>
            <p:cNvSpPr/>
            <p:nvPr/>
          </p:nvSpPr>
          <p:spPr>
            <a:xfrm>
              <a:off x="12808839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19" h="368935">
                  <a:moveTo>
                    <a:pt x="1558543" y="0"/>
                  </a:moveTo>
                  <a:lnTo>
                    <a:pt x="61467" y="0"/>
                  </a:ln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7" y="368934"/>
                  </a:lnTo>
                  <a:lnTo>
                    <a:pt x="1558543" y="368934"/>
                  </a:lnTo>
                  <a:lnTo>
                    <a:pt x="1582507" y="364099"/>
                  </a:lnTo>
                  <a:lnTo>
                    <a:pt x="1602041" y="350916"/>
                  </a:lnTo>
                  <a:lnTo>
                    <a:pt x="1615193" y="331376"/>
                  </a:lnTo>
                  <a:lnTo>
                    <a:pt x="1620012" y="307466"/>
                  </a:lnTo>
                  <a:lnTo>
                    <a:pt x="1620012" y="61467"/>
                  </a:lnTo>
                  <a:lnTo>
                    <a:pt x="1615193" y="37558"/>
                  </a:lnTo>
                  <a:lnTo>
                    <a:pt x="1602041" y="18018"/>
                  </a:lnTo>
                  <a:lnTo>
                    <a:pt x="1582507" y="4835"/>
                  </a:lnTo>
                  <a:lnTo>
                    <a:pt x="1558543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12808839" y="2057399"/>
              <a:ext cx="1620520" cy="368935"/>
            </a:xfrm>
            <a:custGeom>
              <a:avLst/>
              <a:gdLst/>
              <a:ahLst/>
              <a:cxnLst/>
              <a:rect l="l" t="t" r="r" b="b"/>
              <a:pathLst>
                <a:path w="1620519" h="368935">
                  <a:moveTo>
                    <a:pt x="61467" y="0"/>
                  </a:moveTo>
                  <a:lnTo>
                    <a:pt x="37558" y="4835"/>
                  </a:lnTo>
                  <a:lnTo>
                    <a:pt x="18018" y="18018"/>
                  </a:lnTo>
                  <a:lnTo>
                    <a:pt x="4835" y="37558"/>
                  </a:lnTo>
                  <a:lnTo>
                    <a:pt x="0" y="61467"/>
                  </a:lnTo>
                  <a:lnTo>
                    <a:pt x="0" y="307466"/>
                  </a:lnTo>
                  <a:lnTo>
                    <a:pt x="4835" y="331376"/>
                  </a:lnTo>
                  <a:lnTo>
                    <a:pt x="18018" y="350916"/>
                  </a:lnTo>
                  <a:lnTo>
                    <a:pt x="37558" y="364099"/>
                  </a:lnTo>
                  <a:lnTo>
                    <a:pt x="61467" y="368934"/>
                  </a:lnTo>
                  <a:lnTo>
                    <a:pt x="1558543" y="368934"/>
                  </a:lnTo>
                  <a:lnTo>
                    <a:pt x="1582507" y="364099"/>
                  </a:lnTo>
                  <a:lnTo>
                    <a:pt x="1602041" y="350916"/>
                  </a:lnTo>
                  <a:lnTo>
                    <a:pt x="1615193" y="331376"/>
                  </a:lnTo>
                  <a:lnTo>
                    <a:pt x="1620012" y="307466"/>
                  </a:lnTo>
                  <a:lnTo>
                    <a:pt x="1620012" y="61467"/>
                  </a:lnTo>
                  <a:lnTo>
                    <a:pt x="1615193" y="37558"/>
                  </a:lnTo>
                  <a:lnTo>
                    <a:pt x="1602041" y="18018"/>
                  </a:lnTo>
                  <a:lnTo>
                    <a:pt x="1582507" y="4835"/>
                  </a:lnTo>
                  <a:lnTo>
                    <a:pt x="1558543" y="0"/>
                  </a:lnTo>
                  <a:lnTo>
                    <a:pt x="61467" y="0"/>
                  </a:lnTo>
                  <a:close/>
                </a:path>
              </a:pathLst>
            </a:custGeom>
            <a:ln w="25399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3" name="object 173"/>
          <p:cNvSpPr txBox="1"/>
          <p:nvPr/>
        </p:nvSpPr>
        <p:spPr>
          <a:xfrm>
            <a:off x="12968478" y="2105913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74" name="object 174"/>
          <p:cNvGrpSpPr/>
          <p:nvPr/>
        </p:nvGrpSpPr>
        <p:grpSpPr>
          <a:xfrm>
            <a:off x="543102" y="8399017"/>
            <a:ext cx="1645920" cy="394970"/>
            <a:chOff x="543102" y="8399017"/>
            <a:chExt cx="1645920" cy="394970"/>
          </a:xfrm>
        </p:grpSpPr>
        <p:sp>
          <p:nvSpPr>
            <p:cNvPr id="175" name="object 175"/>
            <p:cNvSpPr/>
            <p:nvPr/>
          </p:nvSpPr>
          <p:spPr>
            <a:xfrm>
              <a:off x="555802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86179" y="0"/>
                  </a:moveTo>
                  <a:lnTo>
                    <a:pt x="33858" y="0"/>
                  </a:lnTo>
                  <a:lnTo>
                    <a:pt x="20681" y="2672"/>
                  </a:lnTo>
                  <a:lnTo>
                    <a:pt x="9918" y="9953"/>
                  </a:lnTo>
                  <a:lnTo>
                    <a:pt x="2661" y="20734"/>
                  </a:lnTo>
                  <a:lnTo>
                    <a:pt x="0" y="33909"/>
                  </a:lnTo>
                  <a:lnTo>
                    <a:pt x="0" y="335153"/>
                  </a:lnTo>
                  <a:lnTo>
                    <a:pt x="2661" y="348327"/>
                  </a:lnTo>
                  <a:lnTo>
                    <a:pt x="9918" y="359108"/>
                  </a:lnTo>
                  <a:lnTo>
                    <a:pt x="20681" y="366389"/>
                  </a:lnTo>
                  <a:lnTo>
                    <a:pt x="33858" y="369062"/>
                  </a:lnTo>
                  <a:lnTo>
                    <a:pt x="1586179" y="369062"/>
                  </a:lnTo>
                  <a:lnTo>
                    <a:pt x="1599353" y="366389"/>
                  </a:lnTo>
                  <a:lnTo>
                    <a:pt x="1610134" y="359108"/>
                  </a:lnTo>
                  <a:lnTo>
                    <a:pt x="1617415" y="348327"/>
                  </a:lnTo>
                  <a:lnTo>
                    <a:pt x="1620088" y="335153"/>
                  </a:lnTo>
                  <a:lnTo>
                    <a:pt x="1620088" y="33909"/>
                  </a:lnTo>
                  <a:lnTo>
                    <a:pt x="1617415" y="20734"/>
                  </a:lnTo>
                  <a:lnTo>
                    <a:pt x="1610134" y="9953"/>
                  </a:lnTo>
                  <a:lnTo>
                    <a:pt x="1599353" y="2672"/>
                  </a:lnTo>
                  <a:lnTo>
                    <a:pt x="1586179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555802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33858" y="0"/>
                  </a:moveTo>
                  <a:lnTo>
                    <a:pt x="20681" y="2672"/>
                  </a:lnTo>
                  <a:lnTo>
                    <a:pt x="9918" y="9953"/>
                  </a:lnTo>
                  <a:lnTo>
                    <a:pt x="2661" y="20734"/>
                  </a:lnTo>
                  <a:lnTo>
                    <a:pt x="0" y="33909"/>
                  </a:lnTo>
                  <a:lnTo>
                    <a:pt x="0" y="335153"/>
                  </a:lnTo>
                  <a:lnTo>
                    <a:pt x="2661" y="348327"/>
                  </a:lnTo>
                  <a:lnTo>
                    <a:pt x="9918" y="359108"/>
                  </a:lnTo>
                  <a:lnTo>
                    <a:pt x="20681" y="366389"/>
                  </a:lnTo>
                  <a:lnTo>
                    <a:pt x="33858" y="369062"/>
                  </a:lnTo>
                  <a:lnTo>
                    <a:pt x="1586179" y="369062"/>
                  </a:lnTo>
                  <a:lnTo>
                    <a:pt x="1599353" y="366389"/>
                  </a:lnTo>
                  <a:lnTo>
                    <a:pt x="1610134" y="359108"/>
                  </a:lnTo>
                  <a:lnTo>
                    <a:pt x="1617415" y="348327"/>
                  </a:lnTo>
                  <a:lnTo>
                    <a:pt x="1620088" y="335153"/>
                  </a:lnTo>
                  <a:lnTo>
                    <a:pt x="1620088" y="33909"/>
                  </a:lnTo>
                  <a:lnTo>
                    <a:pt x="1617415" y="20734"/>
                  </a:lnTo>
                  <a:lnTo>
                    <a:pt x="1610134" y="9953"/>
                  </a:lnTo>
                  <a:lnTo>
                    <a:pt x="1599353" y="2672"/>
                  </a:lnTo>
                  <a:lnTo>
                    <a:pt x="1586179" y="0"/>
                  </a:lnTo>
                  <a:lnTo>
                    <a:pt x="33858" y="0"/>
                  </a:lnTo>
                  <a:close/>
                </a:path>
              </a:pathLst>
            </a:custGeom>
            <a:ln w="25399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7" name="object 177"/>
          <p:cNvSpPr txBox="1"/>
          <p:nvPr/>
        </p:nvSpPr>
        <p:spPr>
          <a:xfrm>
            <a:off x="714248" y="845286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78" name="object 178"/>
          <p:cNvGrpSpPr/>
          <p:nvPr/>
        </p:nvGrpSpPr>
        <p:grpSpPr>
          <a:xfrm>
            <a:off x="2293492" y="8399017"/>
            <a:ext cx="1645920" cy="394970"/>
            <a:chOff x="2293492" y="8399017"/>
            <a:chExt cx="1645920" cy="394970"/>
          </a:xfrm>
        </p:grpSpPr>
        <p:sp>
          <p:nvSpPr>
            <p:cNvPr id="179" name="object 179"/>
            <p:cNvSpPr/>
            <p:nvPr/>
          </p:nvSpPr>
          <p:spPr>
            <a:xfrm>
              <a:off x="2306192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58544" y="0"/>
                  </a:moveTo>
                  <a:lnTo>
                    <a:pt x="61594" y="0"/>
                  </a:lnTo>
                  <a:lnTo>
                    <a:pt x="37611" y="4837"/>
                  </a:lnTo>
                  <a:lnTo>
                    <a:pt x="18033" y="18034"/>
                  </a:lnTo>
                  <a:lnTo>
                    <a:pt x="4837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7" y="331450"/>
                  </a:lnTo>
                  <a:lnTo>
                    <a:pt x="18033" y="351028"/>
                  </a:lnTo>
                  <a:lnTo>
                    <a:pt x="37611" y="364224"/>
                  </a:lnTo>
                  <a:lnTo>
                    <a:pt x="61594" y="369062"/>
                  </a:lnTo>
                  <a:lnTo>
                    <a:pt x="1558544" y="369062"/>
                  </a:lnTo>
                  <a:lnTo>
                    <a:pt x="1582527" y="364224"/>
                  </a:lnTo>
                  <a:lnTo>
                    <a:pt x="1602105" y="351028"/>
                  </a:lnTo>
                  <a:lnTo>
                    <a:pt x="1615301" y="331450"/>
                  </a:lnTo>
                  <a:lnTo>
                    <a:pt x="1620139" y="307467"/>
                  </a:lnTo>
                  <a:lnTo>
                    <a:pt x="1620139" y="61595"/>
                  </a:lnTo>
                  <a:lnTo>
                    <a:pt x="1615301" y="37611"/>
                  </a:lnTo>
                  <a:lnTo>
                    <a:pt x="1602105" y="18034"/>
                  </a:lnTo>
                  <a:lnTo>
                    <a:pt x="1582527" y="4837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2306192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61594" y="0"/>
                  </a:moveTo>
                  <a:lnTo>
                    <a:pt x="37611" y="4837"/>
                  </a:lnTo>
                  <a:lnTo>
                    <a:pt x="18033" y="18034"/>
                  </a:lnTo>
                  <a:lnTo>
                    <a:pt x="4837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7" y="331450"/>
                  </a:lnTo>
                  <a:lnTo>
                    <a:pt x="18033" y="351028"/>
                  </a:lnTo>
                  <a:lnTo>
                    <a:pt x="37611" y="364224"/>
                  </a:lnTo>
                  <a:lnTo>
                    <a:pt x="61594" y="369062"/>
                  </a:lnTo>
                  <a:lnTo>
                    <a:pt x="1558544" y="369062"/>
                  </a:lnTo>
                  <a:lnTo>
                    <a:pt x="1582527" y="364224"/>
                  </a:lnTo>
                  <a:lnTo>
                    <a:pt x="1602105" y="351028"/>
                  </a:lnTo>
                  <a:lnTo>
                    <a:pt x="1615301" y="331450"/>
                  </a:lnTo>
                  <a:lnTo>
                    <a:pt x="1620139" y="307467"/>
                  </a:lnTo>
                  <a:lnTo>
                    <a:pt x="1620139" y="61595"/>
                  </a:lnTo>
                  <a:lnTo>
                    <a:pt x="1615301" y="37611"/>
                  </a:lnTo>
                  <a:lnTo>
                    <a:pt x="1602105" y="18034"/>
                  </a:lnTo>
                  <a:lnTo>
                    <a:pt x="1582527" y="4837"/>
                  </a:lnTo>
                  <a:lnTo>
                    <a:pt x="1558544" y="0"/>
                  </a:lnTo>
                  <a:lnTo>
                    <a:pt x="61594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1" name="object 181"/>
          <p:cNvSpPr txBox="1"/>
          <p:nvPr/>
        </p:nvSpPr>
        <p:spPr>
          <a:xfrm>
            <a:off x="2464054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82" name="object 182"/>
          <p:cNvGrpSpPr/>
          <p:nvPr/>
        </p:nvGrpSpPr>
        <p:grpSpPr>
          <a:xfrm>
            <a:off x="4043934" y="8399017"/>
            <a:ext cx="1645920" cy="394970"/>
            <a:chOff x="4043934" y="8399017"/>
            <a:chExt cx="1645920" cy="394970"/>
          </a:xfrm>
        </p:grpSpPr>
        <p:sp>
          <p:nvSpPr>
            <p:cNvPr id="183" name="object 183"/>
            <p:cNvSpPr/>
            <p:nvPr/>
          </p:nvSpPr>
          <p:spPr>
            <a:xfrm>
              <a:off x="4056634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58543" y="0"/>
                  </a:moveTo>
                  <a:lnTo>
                    <a:pt x="61594" y="0"/>
                  </a:lnTo>
                  <a:lnTo>
                    <a:pt x="37611" y="4837"/>
                  </a:lnTo>
                  <a:lnTo>
                    <a:pt x="18033" y="18034"/>
                  </a:lnTo>
                  <a:lnTo>
                    <a:pt x="4837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7" y="331450"/>
                  </a:lnTo>
                  <a:lnTo>
                    <a:pt x="18034" y="351028"/>
                  </a:lnTo>
                  <a:lnTo>
                    <a:pt x="37611" y="364224"/>
                  </a:lnTo>
                  <a:lnTo>
                    <a:pt x="61594" y="369062"/>
                  </a:lnTo>
                  <a:lnTo>
                    <a:pt x="1558543" y="369062"/>
                  </a:lnTo>
                  <a:lnTo>
                    <a:pt x="1582527" y="364224"/>
                  </a:lnTo>
                  <a:lnTo>
                    <a:pt x="1602104" y="351028"/>
                  </a:lnTo>
                  <a:lnTo>
                    <a:pt x="1615301" y="331450"/>
                  </a:lnTo>
                  <a:lnTo>
                    <a:pt x="1620139" y="307467"/>
                  </a:lnTo>
                  <a:lnTo>
                    <a:pt x="1620139" y="61595"/>
                  </a:lnTo>
                  <a:lnTo>
                    <a:pt x="1615301" y="37611"/>
                  </a:lnTo>
                  <a:lnTo>
                    <a:pt x="1602104" y="18034"/>
                  </a:lnTo>
                  <a:lnTo>
                    <a:pt x="1582527" y="4837"/>
                  </a:lnTo>
                  <a:lnTo>
                    <a:pt x="1558543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4056634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61594" y="0"/>
                  </a:moveTo>
                  <a:lnTo>
                    <a:pt x="37611" y="4837"/>
                  </a:lnTo>
                  <a:lnTo>
                    <a:pt x="18033" y="18034"/>
                  </a:lnTo>
                  <a:lnTo>
                    <a:pt x="4837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7" y="331450"/>
                  </a:lnTo>
                  <a:lnTo>
                    <a:pt x="18034" y="351028"/>
                  </a:lnTo>
                  <a:lnTo>
                    <a:pt x="37611" y="364224"/>
                  </a:lnTo>
                  <a:lnTo>
                    <a:pt x="61594" y="369062"/>
                  </a:lnTo>
                  <a:lnTo>
                    <a:pt x="1558543" y="369062"/>
                  </a:lnTo>
                  <a:lnTo>
                    <a:pt x="1582527" y="364224"/>
                  </a:lnTo>
                  <a:lnTo>
                    <a:pt x="1602104" y="351028"/>
                  </a:lnTo>
                  <a:lnTo>
                    <a:pt x="1615301" y="331450"/>
                  </a:lnTo>
                  <a:lnTo>
                    <a:pt x="1620139" y="307467"/>
                  </a:lnTo>
                  <a:lnTo>
                    <a:pt x="1620139" y="61595"/>
                  </a:lnTo>
                  <a:lnTo>
                    <a:pt x="1615301" y="37611"/>
                  </a:lnTo>
                  <a:lnTo>
                    <a:pt x="1602104" y="18034"/>
                  </a:lnTo>
                  <a:lnTo>
                    <a:pt x="1582527" y="4837"/>
                  </a:lnTo>
                  <a:lnTo>
                    <a:pt x="1558543" y="0"/>
                  </a:lnTo>
                  <a:lnTo>
                    <a:pt x="61594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5" name="object 185"/>
          <p:cNvSpPr txBox="1"/>
          <p:nvPr/>
        </p:nvSpPr>
        <p:spPr>
          <a:xfrm>
            <a:off x="4215129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86" name="object 186"/>
          <p:cNvGrpSpPr/>
          <p:nvPr/>
        </p:nvGrpSpPr>
        <p:grpSpPr>
          <a:xfrm>
            <a:off x="5794375" y="8399017"/>
            <a:ext cx="1645920" cy="394970"/>
            <a:chOff x="5794375" y="8399017"/>
            <a:chExt cx="1645920" cy="394970"/>
          </a:xfrm>
        </p:grpSpPr>
        <p:sp>
          <p:nvSpPr>
            <p:cNvPr id="187" name="object 187"/>
            <p:cNvSpPr/>
            <p:nvPr/>
          </p:nvSpPr>
          <p:spPr>
            <a:xfrm>
              <a:off x="5807075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58544" y="0"/>
                  </a:moveTo>
                  <a:lnTo>
                    <a:pt x="61595" y="0"/>
                  </a:lnTo>
                  <a:lnTo>
                    <a:pt x="37611" y="4837"/>
                  </a:lnTo>
                  <a:lnTo>
                    <a:pt x="18034" y="18034"/>
                  </a:lnTo>
                  <a:lnTo>
                    <a:pt x="4837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7" y="331450"/>
                  </a:lnTo>
                  <a:lnTo>
                    <a:pt x="18034" y="351028"/>
                  </a:lnTo>
                  <a:lnTo>
                    <a:pt x="37611" y="364224"/>
                  </a:lnTo>
                  <a:lnTo>
                    <a:pt x="61595" y="369062"/>
                  </a:lnTo>
                  <a:lnTo>
                    <a:pt x="1558544" y="369062"/>
                  </a:lnTo>
                  <a:lnTo>
                    <a:pt x="1582527" y="364224"/>
                  </a:lnTo>
                  <a:lnTo>
                    <a:pt x="1602105" y="351028"/>
                  </a:lnTo>
                  <a:lnTo>
                    <a:pt x="1615301" y="331450"/>
                  </a:lnTo>
                  <a:lnTo>
                    <a:pt x="1620139" y="307467"/>
                  </a:lnTo>
                  <a:lnTo>
                    <a:pt x="1620139" y="61595"/>
                  </a:lnTo>
                  <a:lnTo>
                    <a:pt x="1615301" y="37611"/>
                  </a:lnTo>
                  <a:lnTo>
                    <a:pt x="1602105" y="18034"/>
                  </a:lnTo>
                  <a:lnTo>
                    <a:pt x="1582527" y="4837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5807075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61595" y="0"/>
                  </a:moveTo>
                  <a:lnTo>
                    <a:pt x="37611" y="4837"/>
                  </a:lnTo>
                  <a:lnTo>
                    <a:pt x="18034" y="18034"/>
                  </a:lnTo>
                  <a:lnTo>
                    <a:pt x="4837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7" y="331450"/>
                  </a:lnTo>
                  <a:lnTo>
                    <a:pt x="18034" y="351028"/>
                  </a:lnTo>
                  <a:lnTo>
                    <a:pt x="37611" y="364224"/>
                  </a:lnTo>
                  <a:lnTo>
                    <a:pt x="61595" y="369062"/>
                  </a:lnTo>
                  <a:lnTo>
                    <a:pt x="1558544" y="369062"/>
                  </a:lnTo>
                  <a:lnTo>
                    <a:pt x="1582527" y="364224"/>
                  </a:lnTo>
                  <a:lnTo>
                    <a:pt x="1602105" y="351028"/>
                  </a:lnTo>
                  <a:lnTo>
                    <a:pt x="1615301" y="331450"/>
                  </a:lnTo>
                  <a:lnTo>
                    <a:pt x="1620139" y="307467"/>
                  </a:lnTo>
                  <a:lnTo>
                    <a:pt x="1620139" y="61595"/>
                  </a:lnTo>
                  <a:lnTo>
                    <a:pt x="1615301" y="37611"/>
                  </a:lnTo>
                  <a:lnTo>
                    <a:pt x="1602105" y="18034"/>
                  </a:lnTo>
                  <a:lnTo>
                    <a:pt x="1582527" y="4837"/>
                  </a:lnTo>
                  <a:lnTo>
                    <a:pt x="1558544" y="0"/>
                  </a:lnTo>
                  <a:lnTo>
                    <a:pt x="61595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9" name="object 189"/>
          <p:cNvSpPr txBox="1"/>
          <p:nvPr/>
        </p:nvSpPr>
        <p:spPr>
          <a:xfrm>
            <a:off x="5965063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90" name="object 190"/>
          <p:cNvGrpSpPr/>
          <p:nvPr/>
        </p:nvGrpSpPr>
        <p:grpSpPr>
          <a:xfrm>
            <a:off x="7544816" y="8399017"/>
            <a:ext cx="1645920" cy="394970"/>
            <a:chOff x="7544816" y="8399017"/>
            <a:chExt cx="1645920" cy="394970"/>
          </a:xfrm>
        </p:grpSpPr>
        <p:sp>
          <p:nvSpPr>
            <p:cNvPr id="191" name="object 191"/>
            <p:cNvSpPr/>
            <p:nvPr/>
          </p:nvSpPr>
          <p:spPr>
            <a:xfrm>
              <a:off x="7557516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58543" y="0"/>
                  </a:moveTo>
                  <a:lnTo>
                    <a:pt x="61467" y="0"/>
                  </a:ln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7" y="369062"/>
                  </a:lnTo>
                  <a:lnTo>
                    <a:pt x="1558543" y="369062"/>
                  </a:lnTo>
                  <a:lnTo>
                    <a:pt x="1582527" y="364224"/>
                  </a:lnTo>
                  <a:lnTo>
                    <a:pt x="1602104" y="351028"/>
                  </a:lnTo>
                  <a:lnTo>
                    <a:pt x="1615301" y="331450"/>
                  </a:lnTo>
                  <a:lnTo>
                    <a:pt x="1620138" y="307467"/>
                  </a:lnTo>
                  <a:lnTo>
                    <a:pt x="1620138" y="61595"/>
                  </a:lnTo>
                  <a:lnTo>
                    <a:pt x="1615301" y="37611"/>
                  </a:lnTo>
                  <a:lnTo>
                    <a:pt x="1602104" y="18034"/>
                  </a:lnTo>
                  <a:lnTo>
                    <a:pt x="1582527" y="4837"/>
                  </a:lnTo>
                  <a:lnTo>
                    <a:pt x="1558543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7557516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61467" y="0"/>
                  </a:move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7" y="369062"/>
                  </a:lnTo>
                  <a:lnTo>
                    <a:pt x="1558543" y="369062"/>
                  </a:lnTo>
                  <a:lnTo>
                    <a:pt x="1582527" y="364224"/>
                  </a:lnTo>
                  <a:lnTo>
                    <a:pt x="1602104" y="351028"/>
                  </a:lnTo>
                  <a:lnTo>
                    <a:pt x="1615301" y="331450"/>
                  </a:lnTo>
                  <a:lnTo>
                    <a:pt x="1620138" y="307467"/>
                  </a:lnTo>
                  <a:lnTo>
                    <a:pt x="1620138" y="61595"/>
                  </a:lnTo>
                  <a:lnTo>
                    <a:pt x="1615301" y="37611"/>
                  </a:lnTo>
                  <a:lnTo>
                    <a:pt x="1602104" y="18034"/>
                  </a:lnTo>
                  <a:lnTo>
                    <a:pt x="1582527" y="4837"/>
                  </a:lnTo>
                  <a:lnTo>
                    <a:pt x="1558543" y="0"/>
                  </a:lnTo>
                  <a:lnTo>
                    <a:pt x="61467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3" name="object 193"/>
          <p:cNvSpPr txBox="1"/>
          <p:nvPr/>
        </p:nvSpPr>
        <p:spPr>
          <a:xfrm>
            <a:off x="7716139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94" name="object 194"/>
          <p:cNvGrpSpPr/>
          <p:nvPr/>
        </p:nvGrpSpPr>
        <p:grpSpPr>
          <a:xfrm>
            <a:off x="9295256" y="8399017"/>
            <a:ext cx="1645920" cy="394970"/>
            <a:chOff x="9295256" y="8399017"/>
            <a:chExt cx="1645920" cy="394970"/>
          </a:xfrm>
        </p:grpSpPr>
        <p:sp>
          <p:nvSpPr>
            <p:cNvPr id="195" name="object 195"/>
            <p:cNvSpPr/>
            <p:nvPr/>
          </p:nvSpPr>
          <p:spPr>
            <a:xfrm>
              <a:off x="9307956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58544" y="0"/>
                  </a:moveTo>
                  <a:lnTo>
                    <a:pt x="61468" y="0"/>
                  </a:ln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8" y="369062"/>
                  </a:lnTo>
                  <a:lnTo>
                    <a:pt x="1558544" y="369062"/>
                  </a:lnTo>
                  <a:lnTo>
                    <a:pt x="1582507" y="364224"/>
                  </a:lnTo>
                  <a:lnTo>
                    <a:pt x="1602041" y="351028"/>
                  </a:lnTo>
                  <a:lnTo>
                    <a:pt x="1615193" y="331450"/>
                  </a:lnTo>
                  <a:lnTo>
                    <a:pt x="1620012" y="307467"/>
                  </a:lnTo>
                  <a:lnTo>
                    <a:pt x="1620012" y="61595"/>
                  </a:lnTo>
                  <a:lnTo>
                    <a:pt x="1615193" y="37611"/>
                  </a:lnTo>
                  <a:lnTo>
                    <a:pt x="1602041" y="18034"/>
                  </a:lnTo>
                  <a:lnTo>
                    <a:pt x="1582507" y="4837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9307956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61468" y="0"/>
                  </a:move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8" y="369062"/>
                  </a:lnTo>
                  <a:lnTo>
                    <a:pt x="1558544" y="369062"/>
                  </a:lnTo>
                  <a:lnTo>
                    <a:pt x="1582507" y="364224"/>
                  </a:lnTo>
                  <a:lnTo>
                    <a:pt x="1602041" y="351028"/>
                  </a:lnTo>
                  <a:lnTo>
                    <a:pt x="1615193" y="331450"/>
                  </a:lnTo>
                  <a:lnTo>
                    <a:pt x="1620012" y="307467"/>
                  </a:lnTo>
                  <a:lnTo>
                    <a:pt x="1620012" y="61595"/>
                  </a:lnTo>
                  <a:lnTo>
                    <a:pt x="1615193" y="37611"/>
                  </a:lnTo>
                  <a:lnTo>
                    <a:pt x="1602041" y="18034"/>
                  </a:lnTo>
                  <a:lnTo>
                    <a:pt x="1582507" y="4837"/>
                  </a:lnTo>
                  <a:lnTo>
                    <a:pt x="1558544" y="0"/>
                  </a:lnTo>
                  <a:lnTo>
                    <a:pt x="61468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7" name="object 197"/>
          <p:cNvSpPr txBox="1"/>
          <p:nvPr/>
        </p:nvSpPr>
        <p:spPr>
          <a:xfrm>
            <a:off x="9465944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198" name="object 198"/>
          <p:cNvGrpSpPr/>
          <p:nvPr/>
        </p:nvGrpSpPr>
        <p:grpSpPr>
          <a:xfrm>
            <a:off x="11045697" y="8399017"/>
            <a:ext cx="1645920" cy="394970"/>
            <a:chOff x="11045697" y="8399017"/>
            <a:chExt cx="1645920" cy="394970"/>
          </a:xfrm>
        </p:grpSpPr>
        <p:sp>
          <p:nvSpPr>
            <p:cNvPr id="199" name="object 199"/>
            <p:cNvSpPr/>
            <p:nvPr/>
          </p:nvSpPr>
          <p:spPr>
            <a:xfrm>
              <a:off x="11058397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1558544" y="0"/>
                  </a:moveTo>
                  <a:lnTo>
                    <a:pt x="61468" y="0"/>
                  </a:ln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8" y="369062"/>
                  </a:lnTo>
                  <a:lnTo>
                    <a:pt x="1558544" y="369062"/>
                  </a:lnTo>
                  <a:lnTo>
                    <a:pt x="1582507" y="364224"/>
                  </a:lnTo>
                  <a:lnTo>
                    <a:pt x="1602041" y="351028"/>
                  </a:lnTo>
                  <a:lnTo>
                    <a:pt x="1615193" y="331450"/>
                  </a:lnTo>
                  <a:lnTo>
                    <a:pt x="1620011" y="307467"/>
                  </a:lnTo>
                  <a:lnTo>
                    <a:pt x="1620011" y="61595"/>
                  </a:lnTo>
                  <a:lnTo>
                    <a:pt x="1615193" y="37611"/>
                  </a:lnTo>
                  <a:lnTo>
                    <a:pt x="1602041" y="18034"/>
                  </a:lnTo>
                  <a:lnTo>
                    <a:pt x="1582507" y="4837"/>
                  </a:lnTo>
                  <a:lnTo>
                    <a:pt x="1558544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11058397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20" h="369570">
                  <a:moveTo>
                    <a:pt x="61468" y="0"/>
                  </a:move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8" y="369062"/>
                  </a:lnTo>
                  <a:lnTo>
                    <a:pt x="1558544" y="369062"/>
                  </a:lnTo>
                  <a:lnTo>
                    <a:pt x="1582507" y="364224"/>
                  </a:lnTo>
                  <a:lnTo>
                    <a:pt x="1602041" y="351028"/>
                  </a:lnTo>
                  <a:lnTo>
                    <a:pt x="1615193" y="331450"/>
                  </a:lnTo>
                  <a:lnTo>
                    <a:pt x="1620011" y="307467"/>
                  </a:lnTo>
                  <a:lnTo>
                    <a:pt x="1620011" y="61595"/>
                  </a:lnTo>
                  <a:lnTo>
                    <a:pt x="1615193" y="37611"/>
                  </a:lnTo>
                  <a:lnTo>
                    <a:pt x="1602041" y="18034"/>
                  </a:lnTo>
                  <a:lnTo>
                    <a:pt x="1582507" y="4837"/>
                  </a:lnTo>
                  <a:lnTo>
                    <a:pt x="1558544" y="0"/>
                  </a:lnTo>
                  <a:lnTo>
                    <a:pt x="61468" y="0"/>
                  </a:lnTo>
                  <a:close/>
                </a:path>
              </a:pathLst>
            </a:custGeom>
            <a:ln w="25399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1" name="object 201"/>
          <p:cNvSpPr txBox="1"/>
          <p:nvPr/>
        </p:nvSpPr>
        <p:spPr>
          <a:xfrm>
            <a:off x="11217402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02" name="object 202"/>
          <p:cNvGrpSpPr/>
          <p:nvPr/>
        </p:nvGrpSpPr>
        <p:grpSpPr>
          <a:xfrm>
            <a:off x="12796139" y="8399017"/>
            <a:ext cx="1645920" cy="394970"/>
            <a:chOff x="12796139" y="8399017"/>
            <a:chExt cx="1645920" cy="394970"/>
          </a:xfrm>
        </p:grpSpPr>
        <p:sp>
          <p:nvSpPr>
            <p:cNvPr id="203" name="object 203"/>
            <p:cNvSpPr/>
            <p:nvPr/>
          </p:nvSpPr>
          <p:spPr>
            <a:xfrm>
              <a:off x="12808839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19" h="369570">
                  <a:moveTo>
                    <a:pt x="1558543" y="0"/>
                  </a:moveTo>
                  <a:lnTo>
                    <a:pt x="61467" y="0"/>
                  </a:ln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7" y="369062"/>
                  </a:lnTo>
                  <a:lnTo>
                    <a:pt x="1558543" y="369062"/>
                  </a:lnTo>
                  <a:lnTo>
                    <a:pt x="1582507" y="364224"/>
                  </a:lnTo>
                  <a:lnTo>
                    <a:pt x="1602041" y="351028"/>
                  </a:lnTo>
                  <a:lnTo>
                    <a:pt x="1615193" y="331450"/>
                  </a:lnTo>
                  <a:lnTo>
                    <a:pt x="1620012" y="307467"/>
                  </a:lnTo>
                  <a:lnTo>
                    <a:pt x="1620012" y="61595"/>
                  </a:lnTo>
                  <a:lnTo>
                    <a:pt x="1615193" y="37611"/>
                  </a:lnTo>
                  <a:lnTo>
                    <a:pt x="1602041" y="18034"/>
                  </a:lnTo>
                  <a:lnTo>
                    <a:pt x="1582507" y="4837"/>
                  </a:lnTo>
                  <a:lnTo>
                    <a:pt x="1558543" y="0"/>
                  </a:lnTo>
                  <a:close/>
                </a:path>
              </a:pathLst>
            </a:custGeom>
            <a:solidFill>
              <a:srgbClr val="C0C0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12808839" y="8411717"/>
              <a:ext cx="1620520" cy="369570"/>
            </a:xfrm>
            <a:custGeom>
              <a:avLst/>
              <a:gdLst/>
              <a:ahLst/>
              <a:cxnLst/>
              <a:rect l="l" t="t" r="r" b="b"/>
              <a:pathLst>
                <a:path w="1620519" h="369570">
                  <a:moveTo>
                    <a:pt x="61467" y="0"/>
                  </a:moveTo>
                  <a:lnTo>
                    <a:pt x="37558" y="4837"/>
                  </a:lnTo>
                  <a:lnTo>
                    <a:pt x="18018" y="18034"/>
                  </a:lnTo>
                  <a:lnTo>
                    <a:pt x="4835" y="37611"/>
                  </a:lnTo>
                  <a:lnTo>
                    <a:pt x="0" y="61595"/>
                  </a:lnTo>
                  <a:lnTo>
                    <a:pt x="0" y="307467"/>
                  </a:lnTo>
                  <a:lnTo>
                    <a:pt x="4835" y="331450"/>
                  </a:lnTo>
                  <a:lnTo>
                    <a:pt x="18018" y="351028"/>
                  </a:lnTo>
                  <a:lnTo>
                    <a:pt x="37558" y="364224"/>
                  </a:lnTo>
                  <a:lnTo>
                    <a:pt x="61467" y="369062"/>
                  </a:lnTo>
                  <a:lnTo>
                    <a:pt x="1558543" y="369062"/>
                  </a:lnTo>
                  <a:lnTo>
                    <a:pt x="1582507" y="364224"/>
                  </a:lnTo>
                  <a:lnTo>
                    <a:pt x="1602041" y="351028"/>
                  </a:lnTo>
                  <a:lnTo>
                    <a:pt x="1615193" y="331450"/>
                  </a:lnTo>
                  <a:lnTo>
                    <a:pt x="1620012" y="307467"/>
                  </a:lnTo>
                  <a:lnTo>
                    <a:pt x="1620012" y="61595"/>
                  </a:lnTo>
                  <a:lnTo>
                    <a:pt x="1615193" y="37611"/>
                  </a:lnTo>
                  <a:lnTo>
                    <a:pt x="1602041" y="18034"/>
                  </a:lnTo>
                  <a:lnTo>
                    <a:pt x="1582507" y="4837"/>
                  </a:lnTo>
                  <a:lnTo>
                    <a:pt x="1558543" y="0"/>
                  </a:lnTo>
                  <a:lnTo>
                    <a:pt x="61467" y="0"/>
                  </a:lnTo>
                  <a:close/>
                </a:path>
              </a:pathLst>
            </a:custGeom>
            <a:ln w="25400">
              <a:solidFill>
                <a:srgbClr val="80808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5" name="object 205"/>
          <p:cNvSpPr txBox="1"/>
          <p:nvPr/>
        </p:nvSpPr>
        <p:spPr>
          <a:xfrm>
            <a:off x="12968478" y="8460485"/>
            <a:ext cx="1299845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206" name="object 206"/>
          <p:cNvSpPr/>
          <p:nvPr/>
        </p:nvSpPr>
        <p:spPr>
          <a:xfrm>
            <a:off x="555802" y="9031351"/>
            <a:ext cx="5826760" cy="1088390"/>
          </a:xfrm>
          <a:custGeom>
            <a:avLst/>
            <a:gdLst/>
            <a:ahLst/>
            <a:cxnLst/>
            <a:rect l="l" t="t" r="r" b="b"/>
            <a:pathLst>
              <a:path w="5826760" h="1088390">
                <a:moveTo>
                  <a:pt x="0" y="1087793"/>
                </a:moveTo>
                <a:lnTo>
                  <a:pt x="5826760" y="1087793"/>
                </a:lnTo>
                <a:lnTo>
                  <a:pt x="5826760" y="0"/>
                </a:lnTo>
                <a:lnTo>
                  <a:pt x="0" y="0"/>
                </a:lnTo>
                <a:lnTo>
                  <a:pt x="0" y="1087793"/>
                </a:lnTo>
                <a:close/>
              </a:path>
            </a:pathLst>
          </a:custGeom>
          <a:ln w="31750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07" name="object 207"/>
          <p:cNvGrpSpPr/>
          <p:nvPr/>
        </p:nvGrpSpPr>
        <p:grpSpPr>
          <a:xfrm>
            <a:off x="14062963" y="9126981"/>
            <a:ext cx="379095" cy="422909"/>
            <a:chOff x="14062963" y="9126981"/>
            <a:chExt cx="379095" cy="422909"/>
          </a:xfrm>
        </p:grpSpPr>
        <p:sp>
          <p:nvSpPr>
            <p:cNvPr id="208" name="object 208"/>
            <p:cNvSpPr/>
            <p:nvPr/>
          </p:nvSpPr>
          <p:spPr>
            <a:xfrm>
              <a:off x="14075663" y="9139681"/>
              <a:ext cx="353695" cy="170180"/>
            </a:xfrm>
            <a:custGeom>
              <a:avLst/>
              <a:gdLst/>
              <a:ahLst/>
              <a:cxnLst/>
              <a:rect l="l" t="t" r="r" b="b"/>
              <a:pathLst>
                <a:path w="353694" h="170179">
                  <a:moveTo>
                    <a:pt x="324866" y="0"/>
                  </a:moveTo>
                  <a:lnTo>
                    <a:pt x="28448" y="0"/>
                  </a:lnTo>
                  <a:lnTo>
                    <a:pt x="17359" y="2228"/>
                  </a:lnTo>
                  <a:lnTo>
                    <a:pt x="8318" y="8302"/>
                  </a:lnTo>
                  <a:lnTo>
                    <a:pt x="2230" y="17305"/>
                  </a:lnTo>
                  <a:lnTo>
                    <a:pt x="0" y="28320"/>
                  </a:lnTo>
                  <a:lnTo>
                    <a:pt x="0" y="141731"/>
                  </a:lnTo>
                  <a:lnTo>
                    <a:pt x="2230" y="152820"/>
                  </a:lnTo>
                  <a:lnTo>
                    <a:pt x="8318" y="161861"/>
                  </a:lnTo>
                  <a:lnTo>
                    <a:pt x="17359" y="167949"/>
                  </a:lnTo>
                  <a:lnTo>
                    <a:pt x="28448" y="170179"/>
                  </a:lnTo>
                  <a:lnTo>
                    <a:pt x="324866" y="170179"/>
                  </a:lnTo>
                  <a:lnTo>
                    <a:pt x="335881" y="167949"/>
                  </a:lnTo>
                  <a:lnTo>
                    <a:pt x="344884" y="161861"/>
                  </a:lnTo>
                  <a:lnTo>
                    <a:pt x="350958" y="152820"/>
                  </a:lnTo>
                  <a:lnTo>
                    <a:pt x="353187" y="141731"/>
                  </a:lnTo>
                  <a:lnTo>
                    <a:pt x="353187" y="28320"/>
                  </a:lnTo>
                  <a:lnTo>
                    <a:pt x="350958" y="17305"/>
                  </a:lnTo>
                  <a:lnTo>
                    <a:pt x="344884" y="8302"/>
                  </a:lnTo>
                  <a:lnTo>
                    <a:pt x="335881" y="2228"/>
                  </a:lnTo>
                  <a:lnTo>
                    <a:pt x="32486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14075663" y="9139681"/>
              <a:ext cx="353695" cy="170180"/>
            </a:xfrm>
            <a:custGeom>
              <a:avLst/>
              <a:gdLst/>
              <a:ahLst/>
              <a:cxnLst/>
              <a:rect l="l" t="t" r="r" b="b"/>
              <a:pathLst>
                <a:path w="353694" h="170179">
                  <a:moveTo>
                    <a:pt x="28448" y="0"/>
                  </a:moveTo>
                  <a:lnTo>
                    <a:pt x="17359" y="2228"/>
                  </a:lnTo>
                  <a:lnTo>
                    <a:pt x="8318" y="8302"/>
                  </a:lnTo>
                  <a:lnTo>
                    <a:pt x="2230" y="17305"/>
                  </a:lnTo>
                  <a:lnTo>
                    <a:pt x="0" y="28320"/>
                  </a:lnTo>
                  <a:lnTo>
                    <a:pt x="0" y="141731"/>
                  </a:lnTo>
                  <a:lnTo>
                    <a:pt x="2230" y="152820"/>
                  </a:lnTo>
                  <a:lnTo>
                    <a:pt x="8318" y="161861"/>
                  </a:lnTo>
                  <a:lnTo>
                    <a:pt x="17359" y="167949"/>
                  </a:lnTo>
                  <a:lnTo>
                    <a:pt x="28448" y="170179"/>
                  </a:lnTo>
                  <a:lnTo>
                    <a:pt x="324866" y="170179"/>
                  </a:lnTo>
                  <a:lnTo>
                    <a:pt x="335881" y="167949"/>
                  </a:lnTo>
                  <a:lnTo>
                    <a:pt x="344884" y="161861"/>
                  </a:lnTo>
                  <a:lnTo>
                    <a:pt x="350958" y="152820"/>
                  </a:lnTo>
                  <a:lnTo>
                    <a:pt x="353187" y="141731"/>
                  </a:lnTo>
                  <a:lnTo>
                    <a:pt x="353187" y="28320"/>
                  </a:lnTo>
                  <a:lnTo>
                    <a:pt x="350958" y="17305"/>
                  </a:lnTo>
                  <a:lnTo>
                    <a:pt x="344884" y="8302"/>
                  </a:lnTo>
                  <a:lnTo>
                    <a:pt x="335881" y="2228"/>
                  </a:lnTo>
                  <a:lnTo>
                    <a:pt x="324866" y="0"/>
                  </a:lnTo>
                  <a:lnTo>
                    <a:pt x="28448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14075663" y="9373107"/>
              <a:ext cx="353695" cy="170180"/>
            </a:xfrm>
            <a:custGeom>
              <a:avLst/>
              <a:gdLst/>
              <a:ahLst/>
              <a:cxnLst/>
              <a:rect l="l" t="t" r="r" b="b"/>
              <a:pathLst>
                <a:path w="353694" h="170179">
                  <a:moveTo>
                    <a:pt x="324866" y="0"/>
                  </a:moveTo>
                  <a:lnTo>
                    <a:pt x="28448" y="0"/>
                  </a:lnTo>
                  <a:lnTo>
                    <a:pt x="17359" y="2228"/>
                  </a:lnTo>
                  <a:lnTo>
                    <a:pt x="8318" y="8302"/>
                  </a:lnTo>
                  <a:lnTo>
                    <a:pt x="2230" y="17305"/>
                  </a:lnTo>
                  <a:lnTo>
                    <a:pt x="0" y="28320"/>
                  </a:lnTo>
                  <a:lnTo>
                    <a:pt x="0" y="141795"/>
                  </a:lnTo>
                  <a:lnTo>
                    <a:pt x="2230" y="152832"/>
                  </a:lnTo>
                  <a:lnTo>
                    <a:pt x="8318" y="161847"/>
                  </a:lnTo>
                  <a:lnTo>
                    <a:pt x="17359" y="167925"/>
                  </a:lnTo>
                  <a:lnTo>
                    <a:pt x="28448" y="170154"/>
                  </a:lnTo>
                  <a:lnTo>
                    <a:pt x="324866" y="170154"/>
                  </a:lnTo>
                  <a:lnTo>
                    <a:pt x="335881" y="167925"/>
                  </a:lnTo>
                  <a:lnTo>
                    <a:pt x="344884" y="161847"/>
                  </a:lnTo>
                  <a:lnTo>
                    <a:pt x="350958" y="152832"/>
                  </a:lnTo>
                  <a:lnTo>
                    <a:pt x="353187" y="141795"/>
                  </a:lnTo>
                  <a:lnTo>
                    <a:pt x="353187" y="28320"/>
                  </a:lnTo>
                  <a:lnTo>
                    <a:pt x="350958" y="17305"/>
                  </a:lnTo>
                  <a:lnTo>
                    <a:pt x="344884" y="8302"/>
                  </a:lnTo>
                  <a:lnTo>
                    <a:pt x="335881" y="2228"/>
                  </a:lnTo>
                  <a:lnTo>
                    <a:pt x="324866" y="0"/>
                  </a:lnTo>
                  <a:close/>
                </a:path>
              </a:pathLst>
            </a:custGeom>
            <a:solidFill>
              <a:srgbClr val="9DC3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14075663" y="9373107"/>
              <a:ext cx="353695" cy="170180"/>
            </a:xfrm>
            <a:custGeom>
              <a:avLst/>
              <a:gdLst/>
              <a:ahLst/>
              <a:cxnLst/>
              <a:rect l="l" t="t" r="r" b="b"/>
              <a:pathLst>
                <a:path w="353694" h="170179">
                  <a:moveTo>
                    <a:pt x="28448" y="0"/>
                  </a:moveTo>
                  <a:lnTo>
                    <a:pt x="17359" y="2228"/>
                  </a:lnTo>
                  <a:lnTo>
                    <a:pt x="8318" y="8302"/>
                  </a:lnTo>
                  <a:lnTo>
                    <a:pt x="2230" y="17305"/>
                  </a:lnTo>
                  <a:lnTo>
                    <a:pt x="0" y="28320"/>
                  </a:lnTo>
                  <a:lnTo>
                    <a:pt x="0" y="141795"/>
                  </a:lnTo>
                  <a:lnTo>
                    <a:pt x="2230" y="152832"/>
                  </a:lnTo>
                  <a:lnTo>
                    <a:pt x="8318" y="161847"/>
                  </a:lnTo>
                  <a:lnTo>
                    <a:pt x="17359" y="167925"/>
                  </a:lnTo>
                  <a:lnTo>
                    <a:pt x="28448" y="170154"/>
                  </a:lnTo>
                  <a:lnTo>
                    <a:pt x="324866" y="170154"/>
                  </a:lnTo>
                  <a:lnTo>
                    <a:pt x="335881" y="167925"/>
                  </a:lnTo>
                  <a:lnTo>
                    <a:pt x="344884" y="161847"/>
                  </a:lnTo>
                  <a:lnTo>
                    <a:pt x="350958" y="152832"/>
                  </a:lnTo>
                  <a:lnTo>
                    <a:pt x="353187" y="141795"/>
                  </a:lnTo>
                  <a:lnTo>
                    <a:pt x="353187" y="28320"/>
                  </a:lnTo>
                  <a:lnTo>
                    <a:pt x="350958" y="17305"/>
                  </a:lnTo>
                  <a:lnTo>
                    <a:pt x="344884" y="8302"/>
                  </a:lnTo>
                  <a:lnTo>
                    <a:pt x="335881" y="2228"/>
                  </a:lnTo>
                  <a:lnTo>
                    <a:pt x="324866" y="0"/>
                  </a:lnTo>
                  <a:lnTo>
                    <a:pt x="2844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2" name="object 212"/>
          <p:cNvGrpSpPr/>
          <p:nvPr/>
        </p:nvGrpSpPr>
        <p:grpSpPr>
          <a:xfrm>
            <a:off x="14069313" y="9600183"/>
            <a:ext cx="366395" cy="183515"/>
            <a:chOff x="14069313" y="9600183"/>
            <a:chExt cx="366395" cy="183515"/>
          </a:xfrm>
        </p:grpSpPr>
        <p:sp>
          <p:nvSpPr>
            <p:cNvPr id="213" name="object 213"/>
            <p:cNvSpPr/>
            <p:nvPr/>
          </p:nvSpPr>
          <p:spPr>
            <a:xfrm>
              <a:off x="14075663" y="9606533"/>
              <a:ext cx="353695" cy="170815"/>
            </a:xfrm>
            <a:custGeom>
              <a:avLst/>
              <a:gdLst/>
              <a:ahLst/>
              <a:cxnLst/>
              <a:rect l="l" t="t" r="r" b="b"/>
              <a:pathLst>
                <a:path w="353694" h="170815">
                  <a:moveTo>
                    <a:pt x="324866" y="0"/>
                  </a:moveTo>
                  <a:lnTo>
                    <a:pt x="28448" y="0"/>
                  </a:lnTo>
                  <a:lnTo>
                    <a:pt x="17359" y="2231"/>
                  </a:lnTo>
                  <a:lnTo>
                    <a:pt x="8318" y="8313"/>
                  </a:lnTo>
                  <a:lnTo>
                    <a:pt x="2230" y="17332"/>
                  </a:lnTo>
                  <a:lnTo>
                    <a:pt x="0" y="28371"/>
                  </a:lnTo>
                  <a:lnTo>
                    <a:pt x="0" y="141846"/>
                  </a:lnTo>
                  <a:lnTo>
                    <a:pt x="2230" y="152890"/>
                  </a:lnTo>
                  <a:lnTo>
                    <a:pt x="8318" y="161909"/>
                  </a:lnTo>
                  <a:lnTo>
                    <a:pt x="17359" y="167988"/>
                  </a:lnTo>
                  <a:lnTo>
                    <a:pt x="28448" y="170218"/>
                  </a:lnTo>
                  <a:lnTo>
                    <a:pt x="324866" y="170218"/>
                  </a:lnTo>
                  <a:lnTo>
                    <a:pt x="335881" y="167988"/>
                  </a:lnTo>
                  <a:lnTo>
                    <a:pt x="344884" y="161909"/>
                  </a:lnTo>
                  <a:lnTo>
                    <a:pt x="350958" y="152890"/>
                  </a:lnTo>
                  <a:lnTo>
                    <a:pt x="353187" y="141846"/>
                  </a:lnTo>
                  <a:lnTo>
                    <a:pt x="353187" y="28371"/>
                  </a:lnTo>
                  <a:lnTo>
                    <a:pt x="350958" y="17332"/>
                  </a:lnTo>
                  <a:lnTo>
                    <a:pt x="344884" y="8313"/>
                  </a:lnTo>
                  <a:lnTo>
                    <a:pt x="335881" y="2231"/>
                  </a:lnTo>
                  <a:lnTo>
                    <a:pt x="324866" y="0"/>
                  </a:lnTo>
                  <a:close/>
                </a:path>
              </a:pathLst>
            </a:custGeom>
            <a:solidFill>
              <a:srgbClr val="FFFF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14075663" y="9606533"/>
              <a:ext cx="353695" cy="170815"/>
            </a:xfrm>
            <a:custGeom>
              <a:avLst/>
              <a:gdLst/>
              <a:ahLst/>
              <a:cxnLst/>
              <a:rect l="l" t="t" r="r" b="b"/>
              <a:pathLst>
                <a:path w="353694" h="170815">
                  <a:moveTo>
                    <a:pt x="28448" y="0"/>
                  </a:moveTo>
                  <a:lnTo>
                    <a:pt x="17359" y="2231"/>
                  </a:lnTo>
                  <a:lnTo>
                    <a:pt x="8318" y="8313"/>
                  </a:lnTo>
                  <a:lnTo>
                    <a:pt x="2230" y="17332"/>
                  </a:lnTo>
                  <a:lnTo>
                    <a:pt x="0" y="28371"/>
                  </a:lnTo>
                  <a:lnTo>
                    <a:pt x="0" y="141846"/>
                  </a:lnTo>
                  <a:lnTo>
                    <a:pt x="2230" y="152890"/>
                  </a:lnTo>
                  <a:lnTo>
                    <a:pt x="8318" y="161909"/>
                  </a:lnTo>
                  <a:lnTo>
                    <a:pt x="17359" y="167988"/>
                  </a:lnTo>
                  <a:lnTo>
                    <a:pt x="28448" y="170218"/>
                  </a:lnTo>
                  <a:lnTo>
                    <a:pt x="324866" y="170218"/>
                  </a:lnTo>
                  <a:lnTo>
                    <a:pt x="335881" y="167988"/>
                  </a:lnTo>
                  <a:lnTo>
                    <a:pt x="344884" y="161909"/>
                  </a:lnTo>
                  <a:lnTo>
                    <a:pt x="350958" y="152890"/>
                  </a:lnTo>
                  <a:lnTo>
                    <a:pt x="353187" y="141846"/>
                  </a:lnTo>
                  <a:lnTo>
                    <a:pt x="353187" y="28371"/>
                  </a:lnTo>
                  <a:lnTo>
                    <a:pt x="350958" y="17332"/>
                  </a:lnTo>
                  <a:lnTo>
                    <a:pt x="344884" y="8313"/>
                  </a:lnTo>
                  <a:lnTo>
                    <a:pt x="335881" y="2231"/>
                  </a:lnTo>
                  <a:lnTo>
                    <a:pt x="324866" y="0"/>
                  </a:lnTo>
                  <a:lnTo>
                    <a:pt x="28448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5" name="object 215"/>
          <p:cNvGrpSpPr/>
          <p:nvPr/>
        </p:nvGrpSpPr>
        <p:grpSpPr>
          <a:xfrm>
            <a:off x="14069313" y="9833635"/>
            <a:ext cx="366395" cy="183515"/>
            <a:chOff x="14069313" y="9833635"/>
            <a:chExt cx="366395" cy="183515"/>
          </a:xfrm>
        </p:grpSpPr>
        <p:sp>
          <p:nvSpPr>
            <p:cNvPr id="216" name="object 216"/>
            <p:cNvSpPr/>
            <p:nvPr/>
          </p:nvSpPr>
          <p:spPr>
            <a:xfrm>
              <a:off x="14075663" y="9839985"/>
              <a:ext cx="353695" cy="170815"/>
            </a:xfrm>
            <a:custGeom>
              <a:avLst/>
              <a:gdLst/>
              <a:ahLst/>
              <a:cxnLst/>
              <a:rect l="l" t="t" r="r" b="b"/>
              <a:pathLst>
                <a:path w="353694" h="170815">
                  <a:moveTo>
                    <a:pt x="324866" y="0"/>
                  </a:moveTo>
                  <a:lnTo>
                    <a:pt x="28448" y="0"/>
                  </a:lnTo>
                  <a:lnTo>
                    <a:pt x="17359" y="2229"/>
                  </a:lnTo>
                  <a:lnTo>
                    <a:pt x="8318" y="8308"/>
                  </a:lnTo>
                  <a:lnTo>
                    <a:pt x="2230" y="17327"/>
                  </a:lnTo>
                  <a:lnTo>
                    <a:pt x="0" y="28371"/>
                  </a:lnTo>
                  <a:lnTo>
                    <a:pt x="0" y="141846"/>
                  </a:lnTo>
                  <a:lnTo>
                    <a:pt x="2230" y="152890"/>
                  </a:lnTo>
                  <a:lnTo>
                    <a:pt x="8318" y="161909"/>
                  </a:lnTo>
                  <a:lnTo>
                    <a:pt x="17359" y="167988"/>
                  </a:lnTo>
                  <a:lnTo>
                    <a:pt x="28448" y="170218"/>
                  </a:lnTo>
                  <a:lnTo>
                    <a:pt x="324866" y="170218"/>
                  </a:lnTo>
                  <a:lnTo>
                    <a:pt x="335881" y="167988"/>
                  </a:lnTo>
                  <a:lnTo>
                    <a:pt x="344884" y="161909"/>
                  </a:lnTo>
                  <a:lnTo>
                    <a:pt x="350958" y="152890"/>
                  </a:lnTo>
                  <a:lnTo>
                    <a:pt x="353187" y="141846"/>
                  </a:lnTo>
                  <a:lnTo>
                    <a:pt x="353187" y="28371"/>
                  </a:lnTo>
                  <a:lnTo>
                    <a:pt x="350958" y="17327"/>
                  </a:lnTo>
                  <a:lnTo>
                    <a:pt x="344884" y="8308"/>
                  </a:lnTo>
                  <a:lnTo>
                    <a:pt x="335881" y="2229"/>
                  </a:lnTo>
                  <a:lnTo>
                    <a:pt x="324866" y="0"/>
                  </a:lnTo>
                  <a:close/>
                </a:path>
              </a:pathLst>
            </a:custGeom>
            <a:solidFill>
              <a:srgbClr val="EC7C3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14075663" y="9839985"/>
              <a:ext cx="353695" cy="170815"/>
            </a:xfrm>
            <a:custGeom>
              <a:avLst/>
              <a:gdLst/>
              <a:ahLst/>
              <a:cxnLst/>
              <a:rect l="l" t="t" r="r" b="b"/>
              <a:pathLst>
                <a:path w="353694" h="170815">
                  <a:moveTo>
                    <a:pt x="28448" y="0"/>
                  </a:moveTo>
                  <a:lnTo>
                    <a:pt x="17359" y="2229"/>
                  </a:lnTo>
                  <a:lnTo>
                    <a:pt x="8318" y="8308"/>
                  </a:lnTo>
                  <a:lnTo>
                    <a:pt x="2230" y="17327"/>
                  </a:lnTo>
                  <a:lnTo>
                    <a:pt x="0" y="28371"/>
                  </a:lnTo>
                  <a:lnTo>
                    <a:pt x="0" y="141846"/>
                  </a:lnTo>
                  <a:lnTo>
                    <a:pt x="2230" y="152890"/>
                  </a:lnTo>
                  <a:lnTo>
                    <a:pt x="8318" y="161909"/>
                  </a:lnTo>
                  <a:lnTo>
                    <a:pt x="17359" y="167988"/>
                  </a:lnTo>
                  <a:lnTo>
                    <a:pt x="28448" y="170218"/>
                  </a:lnTo>
                  <a:lnTo>
                    <a:pt x="324866" y="170218"/>
                  </a:lnTo>
                  <a:lnTo>
                    <a:pt x="335881" y="167988"/>
                  </a:lnTo>
                  <a:lnTo>
                    <a:pt x="344884" y="161909"/>
                  </a:lnTo>
                  <a:lnTo>
                    <a:pt x="350958" y="152890"/>
                  </a:lnTo>
                  <a:lnTo>
                    <a:pt x="353187" y="141846"/>
                  </a:lnTo>
                  <a:lnTo>
                    <a:pt x="353187" y="28371"/>
                  </a:lnTo>
                  <a:lnTo>
                    <a:pt x="350958" y="17327"/>
                  </a:lnTo>
                  <a:lnTo>
                    <a:pt x="344884" y="8308"/>
                  </a:lnTo>
                  <a:lnTo>
                    <a:pt x="335881" y="2229"/>
                  </a:lnTo>
                  <a:lnTo>
                    <a:pt x="324866" y="0"/>
                  </a:lnTo>
                  <a:lnTo>
                    <a:pt x="28448" y="0"/>
                  </a:lnTo>
                  <a:close/>
                </a:path>
              </a:pathLst>
            </a:custGeom>
            <a:ln w="12700">
              <a:solidFill>
                <a:srgbClr val="B35E2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8" name="object 218"/>
          <p:cNvSpPr/>
          <p:nvPr/>
        </p:nvSpPr>
        <p:spPr>
          <a:xfrm>
            <a:off x="7557516" y="9031337"/>
            <a:ext cx="3324225" cy="671195"/>
          </a:xfrm>
          <a:custGeom>
            <a:avLst/>
            <a:gdLst/>
            <a:ahLst/>
            <a:cxnLst/>
            <a:rect l="l" t="t" r="r" b="b"/>
            <a:pathLst>
              <a:path w="3324225" h="671195">
                <a:moveTo>
                  <a:pt x="0" y="670699"/>
                </a:moveTo>
                <a:lnTo>
                  <a:pt x="3324225" y="670699"/>
                </a:lnTo>
                <a:lnTo>
                  <a:pt x="3324225" y="0"/>
                </a:lnTo>
                <a:lnTo>
                  <a:pt x="0" y="0"/>
                </a:lnTo>
                <a:lnTo>
                  <a:pt x="0" y="670699"/>
                </a:lnTo>
                <a:close/>
              </a:path>
            </a:pathLst>
          </a:custGeom>
          <a:ln w="31750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19" name="object 219"/>
          <p:cNvGrpSpPr/>
          <p:nvPr/>
        </p:nvGrpSpPr>
        <p:grpSpPr>
          <a:xfrm>
            <a:off x="543102" y="3324097"/>
            <a:ext cx="1645920" cy="717550"/>
            <a:chOff x="543102" y="3324097"/>
            <a:chExt cx="1645920" cy="717550"/>
          </a:xfrm>
        </p:grpSpPr>
        <p:sp>
          <p:nvSpPr>
            <p:cNvPr id="220" name="object 220"/>
            <p:cNvSpPr/>
            <p:nvPr/>
          </p:nvSpPr>
          <p:spPr>
            <a:xfrm>
              <a:off x="555802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56588" y="0"/>
                  </a:moveTo>
                  <a:lnTo>
                    <a:pt x="63500" y="0"/>
                  </a:ln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500"/>
                  </a:lnTo>
                  <a:lnTo>
                    <a:pt x="0" y="628522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2"/>
                  </a:lnTo>
                  <a:lnTo>
                    <a:pt x="1556588" y="692022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2"/>
                  </a:lnTo>
                  <a:lnTo>
                    <a:pt x="1620088" y="63500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555802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63500" y="0"/>
                  </a:move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500"/>
                  </a:lnTo>
                  <a:lnTo>
                    <a:pt x="0" y="628522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2"/>
                  </a:lnTo>
                  <a:lnTo>
                    <a:pt x="1556588" y="692022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2"/>
                  </a:lnTo>
                  <a:lnTo>
                    <a:pt x="1620088" y="63500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lnTo>
                    <a:pt x="63500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2" name="object 222"/>
          <p:cNvSpPr txBox="1"/>
          <p:nvPr/>
        </p:nvSpPr>
        <p:spPr>
          <a:xfrm>
            <a:off x="714248" y="330659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23" name="object 223"/>
          <p:cNvGrpSpPr/>
          <p:nvPr/>
        </p:nvGrpSpPr>
        <p:grpSpPr>
          <a:xfrm>
            <a:off x="2293492" y="3324097"/>
            <a:ext cx="1645920" cy="717550"/>
            <a:chOff x="2293492" y="3324097"/>
            <a:chExt cx="1645920" cy="717550"/>
          </a:xfrm>
        </p:grpSpPr>
        <p:sp>
          <p:nvSpPr>
            <p:cNvPr id="224" name="object 224"/>
            <p:cNvSpPr/>
            <p:nvPr/>
          </p:nvSpPr>
          <p:spPr>
            <a:xfrm>
              <a:off x="2306192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2" y="0"/>
                  </a:moveTo>
                  <a:lnTo>
                    <a:pt x="115443" y="0"/>
                  </a:ln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2"/>
                  </a:lnTo>
                  <a:lnTo>
                    <a:pt x="1504822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2306192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443" y="0"/>
                  </a:move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2"/>
                  </a:lnTo>
                  <a:lnTo>
                    <a:pt x="1504822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lnTo>
                    <a:pt x="115443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6" name="object 226"/>
          <p:cNvSpPr txBox="1"/>
          <p:nvPr/>
        </p:nvSpPr>
        <p:spPr>
          <a:xfrm>
            <a:off x="2464054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27" name="object 227"/>
          <p:cNvGrpSpPr/>
          <p:nvPr/>
        </p:nvGrpSpPr>
        <p:grpSpPr>
          <a:xfrm>
            <a:off x="4043934" y="3324097"/>
            <a:ext cx="1645920" cy="717550"/>
            <a:chOff x="4043934" y="3324097"/>
            <a:chExt cx="1645920" cy="717550"/>
          </a:xfrm>
        </p:grpSpPr>
        <p:sp>
          <p:nvSpPr>
            <p:cNvPr id="228" name="object 228"/>
            <p:cNvSpPr/>
            <p:nvPr/>
          </p:nvSpPr>
          <p:spPr>
            <a:xfrm>
              <a:off x="4056634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229"/>
            <p:cNvSpPr/>
            <p:nvPr/>
          </p:nvSpPr>
          <p:spPr>
            <a:xfrm>
              <a:off x="4056634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0" name="object 230"/>
          <p:cNvSpPr txBox="1"/>
          <p:nvPr/>
        </p:nvSpPr>
        <p:spPr>
          <a:xfrm>
            <a:off x="4215129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31" name="object 231"/>
          <p:cNvGrpSpPr/>
          <p:nvPr/>
        </p:nvGrpSpPr>
        <p:grpSpPr>
          <a:xfrm>
            <a:off x="5794375" y="3324097"/>
            <a:ext cx="1645920" cy="717550"/>
            <a:chOff x="5794375" y="3324097"/>
            <a:chExt cx="1645920" cy="717550"/>
          </a:xfrm>
        </p:grpSpPr>
        <p:sp>
          <p:nvSpPr>
            <p:cNvPr id="232" name="object 232"/>
            <p:cNvSpPr/>
            <p:nvPr/>
          </p:nvSpPr>
          <p:spPr>
            <a:xfrm>
              <a:off x="5807075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3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823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5807075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823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lnTo>
                    <a:pt x="115315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4" name="object 234"/>
          <p:cNvSpPr txBox="1"/>
          <p:nvPr/>
        </p:nvSpPr>
        <p:spPr>
          <a:xfrm>
            <a:off x="5966586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35" name="object 235"/>
          <p:cNvGrpSpPr/>
          <p:nvPr/>
        </p:nvGrpSpPr>
        <p:grpSpPr>
          <a:xfrm>
            <a:off x="7544816" y="3324097"/>
            <a:ext cx="1645920" cy="717550"/>
            <a:chOff x="7544816" y="3324097"/>
            <a:chExt cx="1645920" cy="717550"/>
          </a:xfrm>
        </p:grpSpPr>
        <p:sp>
          <p:nvSpPr>
            <p:cNvPr id="236" name="object 236"/>
            <p:cNvSpPr/>
            <p:nvPr/>
          </p:nvSpPr>
          <p:spPr>
            <a:xfrm>
              <a:off x="7557516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6"/>
                  </a:lnTo>
                  <a:lnTo>
                    <a:pt x="1620138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237"/>
            <p:cNvSpPr/>
            <p:nvPr/>
          </p:nvSpPr>
          <p:spPr>
            <a:xfrm>
              <a:off x="7557516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6"/>
                  </a:lnTo>
                  <a:lnTo>
                    <a:pt x="1620138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8" name="object 238"/>
          <p:cNvSpPr txBox="1"/>
          <p:nvPr/>
        </p:nvSpPr>
        <p:spPr>
          <a:xfrm>
            <a:off x="7716139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39" name="object 239"/>
          <p:cNvGrpSpPr/>
          <p:nvPr/>
        </p:nvGrpSpPr>
        <p:grpSpPr>
          <a:xfrm>
            <a:off x="9295256" y="3324097"/>
            <a:ext cx="1645920" cy="717550"/>
            <a:chOff x="9295256" y="3324097"/>
            <a:chExt cx="1645920" cy="717550"/>
          </a:xfrm>
        </p:grpSpPr>
        <p:sp>
          <p:nvSpPr>
            <p:cNvPr id="240" name="object 240"/>
            <p:cNvSpPr/>
            <p:nvPr/>
          </p:nvSpPr>
          <p:spPr>
            <a:xfrm>
              <a:off x="9307956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9307956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2" name="object 242"/>
          <p:cNvSpPr txBox="1"/>
          <p:nvPr/>
        </p:nvSpPr>
        <p:spPr>
          <a:xfrm>
            <a:off x="9467468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43" name="object 243"/>
          <p:cNvGrpSpPr/>
          <p:nvPr/>
        </p:nvGrpSpPr>
        <p:grpSpPr>
          <a:xfrm>
            <a:off x="11045697" y="3324097"/>
            <a:ext cx="1645920" cy="717550"/>
            <a:chOff x="11045697" y="3324097"/>
            <a:chExt cx="1645920" cy="717550"/>
          </a:xfrm>
        </p:grpSpPr>
        <p:sp>
          <p:nvSpPr>
            <p:cNvPr id="244" name="object 244"/>
            <p:cNvSpPr/>
            <p:nvPr/>
          </p:nvSpPr>
          <p:spPr>
            <a:xfrm>
              <a:off x="11058397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6"/>
                  </a:lnTo>
                  <a:lnTo>
                    <a:pt x="1620011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11058397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6"/>
                  </a:lnTo>
                  <a:lnTo>
                    <a:pt x="1620011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6" name="object 246"/>
          <p:cNvSpPr txBox="1"/>
          <p:nvPr/>
        </p:nvSpPr>
        <p:spPr>
          <a:xfrm>
            <a:off x="11217402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47" name="object 247"/>
          <p:cNvGrpSpPr/>
          <p:nvPr/>
        </p:nvGrpSpPr>
        <p:grpSpPr>
          <a:xfrm>
            <a:off x="12796139" y="3324097"/>
            <a:ext cx="1645920" cy="717550"/>
            <a:chOff x="12796139" y="3324097"/>
            <a:chExt cx="1645920" cy="717550"/>
          </a:xfrm>
        </p:grpSpPr>
        <p:sp>
          <p:nvSpPr>
            <p:cNvPr id="248" name="object 248"/>
            <p:cNvSpPr/>
            <p:nvPr/>
          </p:nvSpPr>
          <p:spPr>
            <a:xfrm>
              <a:off x="12808839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249"/>
            <p:cNvSpPr/>
            <p:nvPr/>
          </p:nvSpPr>
          <p:spPr>
            <a:xfrm>
              <a:off x="12808839" y="3336797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0" name="object 250"/>
          <p:cNvSpPr txBox="1"/>
          <p:nvPr/>
        </p:nvSpPr>
        <p:spPr>
          <a:xfrm>
            <a:off x="12968478" y="3321837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51" name="object 251"/>
          <p:cNvGrpSpPr/>
          <p:nvPr/>
        </p:nvGrpSpPr>
        <p:grpSpPr>
          <a:xfrm>
            <a:off x="543102" y="4114926"/>
            <a:ext cx="1645920" cy="717550"/>
            <a:chOff x="543102" y="4114926"/>
            <a:chExt cx="1645920" cy="717550"/>
          </a:xfrm>
        </p:grpSpPr>
        <p:sp>
          <p:nvSpPr>
            <p:cNvPr id="252" name="object 252"/>
            <p:cNvSpPr/>
            <p:nvPr/>
          </p:nvSpPr>
          <p:spPr>
            <a:xfrm>
              <a:off x="555802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56588" y="0"/>
                  </a:moveTo>
                  <a:lnTo>
                    <a:pt x="63500" y="0"/>
                  </a:ln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499"/>
                  </a:lnTo>
                  <a:lnTo>
                    <a:pt x="0" y="628522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2"/>
                  </a:lnTo>
                  <a:lnTo>
                    <a:pt x="1556588" y="692022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2"/>
                  </a:lnTo>
                  <a:lnTo>
                    <a:pt x="1620088" y="63499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555802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63500" y="0"/>
                  </a:move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499"/>
                  </a:lnTo>
                  <a:lnTo>
                    <a:pt x="0" y="628522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2"/>
                  </a:lnTo>
                  <a:lnTo>
                    <a:pt x="1556588" y="692022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2"/>
                  </a:lnTo>
                  <a:lnTo>
                    <a:pt x="1620088" y="63499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lnTo>
                    <a:pt x="63500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4" name="object 254"/>
          <p:cNvSpPr txBox="1"/>
          <p:nvPr/>
        </p:nvSpPr>
        <p:spPr>
          <a:xfrm>
            <a:off x="714248" y="409755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55" name="object 255"/>
          <p:cNvGrpSpPr/>
          <p:nvPr/>
        </p:nvGrpSpPr>
        <p:grpSpPr>
          <a:xfrm>
            <a:off x="2293492" y="4114926"/>
            <a:ext cx="1645920" cy="717550"/>
            <a:chOff x="2293492" y="4114926"/>
            <a:chExt cx="1645920" cy="717550"/>
          </a:xfrm>
        </p:grpSpPr>
        <p:sp>
          <p:nvSpPr>
            <p:cNvPr id="256" name="object 256"/>
            <p:cNvSpPr/>
            <p:nvPr/>
          </p:nvSpPr>
          <p:spPr>
            <a:xfrm>
              <a:off x="2306192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2" y="0"/>
                  </a:moveTo>
                  <a:lnTo>
                    <a:pt x="115443" y="0"/>
                  </a:ln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2"/>
                  </a:lnTo>
                  <a:lnTo>
                    <a:pt x="1504822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" name="object 257"/>
            <p:cNvSpPr/>
            <p:nvPr/>
          </p:nvSpPr>
          <p:spPr>
            <a:xfrm>
              <a:off x="2306192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443" y="0"/>
                  </a:move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2"/>
                  </a:lnTo>
                  <a:lnTo>
                    <a:pt x="1504822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lnTo>
                    <a:pt x="115443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8" name="object 258"/>
          <p:cNvSpPr txBox="1"/>
          <p:nvPr/>
        </p:nvSpPr>
        <p:spPr>
          <a:xfrm>
            <a:off x="2464054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59" name="object 259"/>
          <p:cNvGrpSpPr/>
          <p:nvPr/>
        </p:nvGrpSpPr>
        <p:grpSpPr>
          <a:xfrm>
            <a:off x="4043934" y="4114926"/>
            <a:ext cx="1645920" cy="717550"/>
            <a:chOff x="4043934" y="4114926"/>
            <a:chExt cx="1645920" cy="717550"/>
          </a:xfrm>
        </p:grpSpPr>
        <p:sp>
          <p:nvSpPr>
            <p:cNvPr id="260" name="object 260"/>
            <p:cNvSpPr/>
            <p:nvPr/>
          </p:nvSpPr>
          <p:spPr>
            <a:xfrm>
              <a:off x="4056634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" name="object 261"/>
            <p:cNvSpPr/>
            <p:nvPr/>
          </p:nvSpPr>
          <p:spPr>
            <a:xfrm>
              <a:off x="4056634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2" name="object 262"/>
          <p:cNvSpPr txBox="1"/>
          <p:nvPr/>
        </p:nvSpPr>
        <p:spPr>
          <a:xfrm>
            <a:off x="4215129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63" name="object 263"/>
          <p:cNvGrpSpPr/>
          <p:nvPr/>
        </p:nvGrpSpPr>
        <p:grpSpPr>
          <a:xfrm>
            <a:off x="5794375" y="4114926"/>
            <a:ext cx="1645920" cy="717550"/>
            <a:chOff x="5794375" y="4114926"/>
            <a:chExt cx="1645920" cy="717550"/>
          </a:xfrm>
        </p:grpSpPr>
        <p:sp>
          <p:nvSpPr>
            <p:cNvPr id="264" name="object 264"/>
            <p:cNvSpPr/>
            <p:nvPr/>
          </p:nvSpPr>
          <p:spPr>
            <a:xfrm>
              <a:off x="5807075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3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823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" name="object 265"/>
            <p:cNvSpPr/>
            <p:nvPr/>
          </p:nvSpPr>
          <p:spPr>
            <a:xfrm>
              <a:off x="5807075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823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6" name="object 266"/>
          <p:cNvSpPr txBox="1"/>
          <p:nvPr/>
        </p:nvSpPr>
        <p:spPr>
          <a:xfrm>
            <a:off x="5966586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67" name="object 267"/>
          <p:cNvGrpSpPr/>
          <p:nvPr/>
        </p:nvGrpSpPr>
        <p:grpSpPr>
          <a:xfrm>
            <a:off x="7544816" y="4114926"/>
            <a:ext cx="1645920" cy="717550"/>
            <a:chOff x="7544816" y="4114926"/>
            <a:chExt cx="1645920" cy="717550"/>
          </a:xfrm>
        </p:grpSpPr>
        <p:sp>
          <p:nvSpPr>
            <p:cNvPr id="268" name="object 268"/>
            <p:cNvSpPr/>
            <p:nvPr/>
          </p:nvSpPr>
          <p:spPr>
            <a:xfrm>
              <a:off x="7557516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6"/>
                  </a:lnTo>
                  <a:lnTo>
                    <a:pt x="1620138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" name="object 269"/>
            <p:cNvSpPr/>
            <p:nvPr/>
          </p:nvSpPr>
          <p:spPr>
            <a:xfrm>
              <a:off x="7557516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6"/>
                  </a:lnTo>
                  <a:lnTo>
                    <a:pt x="1620138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0" name="object 270"/>
          <p:cNvSpPr txBox="1"/>
          <p:nvPr/>
        </p:nvSpPr>
        <p:spPr>
          <a:xfrm>
            <a:off x="7716139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71" name="object 271"/>
          <p:cNvGrpSpPr/>
          <p:nvPr/>
        </p:nvGrpSpPr>
        <p:grpSpPr>
          <a:xfrm>
            <a:off x="9295256" y="4114926"/>
            <a:ext cx="1645920" cy="717550"/>
            <a:chOff x="9295256" y="4114926"/>
            <a:chExt cx="1645920" cy="717550"/>
          </a:xfrm>
        </p:grpSpPr>
        <p:sp>
          <p:nvSpPr>
            <p:cNvPr id="272" name="object 272"/>
            <p:cNvSpPr/>
            <p:nvPr/>
          </p:nvSpPr>
          <p:spPr>
            <a:xfrm>
              <a:off x="9307956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" name="object 273"/>
            <p:cNvSpPr/>
            <p:nvPr/>
          </p:nvSpPr>
          <p:spPr>
            <a:xfrm>
              <a:off x="9307956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4" name="object 274"/>
          <p:cNvSpPr txBox="1"/>
          <p:nvPr/>
        </p:nvSpPr>
        <p:spPr>
          <a:xfrm>
            <a:off x="9467468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75" name="object 275"/>
          <p:cNvGrpSpPr/>
          <p:nvPr/>
        </p:nvGrpSpPr>
        <p:grpSpPr>
          <a:xfrm>
            <a:off x="11045697" y="4114926"/>
            <a:ext cx="1645920" cy="717550"/>
            <a:chOff x="11045697" y="4114926"/>
            <a:chExt cx="1645920" cy="717550"/>
          </a:xfrm>
        </p:grpSpPr>
        <p:sp>
          <p:nvSpPr>
            <p:cNvPr id="276" name="object 276"/>
            <p:cNvSpPr/>
            <p:nvPr/>
          </p:nvSpPr>
          <p:spPr>
            <a:xfrm>
              <a:off x="11058397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6"/>
                  </a:lnTo>
                  <a:lnTo>
                    <a:pt x="1620011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" name="object 277"/>
            <p:cNvSpPr/>
            <p:nvPr/>
          </p:nvSpPr>
          <p:spPr>
            <a:xfrm>
              <a:off x="11058397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6"/>
                  </a:lnTo>
                  <a:lnTo>
                    <a:pt x="1620011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8" name="object 278"/>
          <p:cNvSpPr txBox="1"/>
          <p:nvPr/>
        </p:nvSpPr>
        <p:spPr>
          <a:xfrm>
            <a:off x="11217402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79" name="object 279"/>
          <p:cNvGrpSpPr/>
          <p:nvPr/>
        </p:nvGrpSpPr>
        <p:grpSpPr>
          <a:xfrm>
            <a:off x="12796139" y="4114926"/>
            <a:ext cx="1645920" cy="717550"/>
            <a:chOff x="12796139" y="4114926"/>
            <a:chExt cx="1645920" cy="717550"/>
          </a:xfrm>
        </p:grpSpPr>
        <p:sp>
          <p:nvSpPr>
            <p:cNvPr id="280" name="object 280"/>
            <p:cNvSpPr/>
            <p:nvPr/>
          </p:nvSpPr>
          <p:spPr>
            <a:xfrm>
              <a:off x="12808839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" name="object 281"/>
            <p:cNvSpPr/>
            <p:nvPr/>
          </p:nvSpPr>
          <p:spPr>
            <a:xfrm>
              <a:off x="12808839" y="4127626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399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2" name="object 282"/>
          <p:cNvSpPr txBox="1"/>
          <p:nvPr/>
        </p:nvSpPr>
        <p:spPr>
          <a:xfrm>
            <a:off x="12968478" y="411279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83" name="object 283"/>
          <p:cNvGrpSpPr/>
          <p:nvPr/>
        </p:nvGrpSpPr>
        <p:grpSpPr>
          <a:xfrm>
            <a:off x="543102" y="6513448"/>
            <a:ext cx="1645920" cy="717550"/>
            <a:chOff x="543102" y="6513448"/>
            <a:chExt cx="1645920" cy="717550"/>
          </a:xfrm>
        </p:grpSpPr>
        <p:sp>
          <p:nvSpPr>
            <p:cNvPr id="284" name="object 284"/>
            <p:cNvSpPr/>
            <p:nvPr/>
          </p:nvSpPr>
          <p:spPr>
            <a:xfrm>
              <a:off x="555802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56588" y="0"/>
                  </a:moveTo>
                  <a:lnTo>
                    <a:pt x="63500" y="0"/>
                  </a:ln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499"/>
                  </a:lnTo>
                  <a:lnTo>
                    <a:pt x="0" y="628522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2"/>
                  </a:lnTo>
                  <a:lnTo>
                    <a:pt x="1556588" y="692022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2"/>
                  </a:lnTo>
                  <a:lnTo>
                    <a:pt x="1620088" y="63499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" name="object 285"/>
            <p:cNvSpPr/>
            <p:nvPr/>
          </p:nvSpPr>
          <p:spPr>
            <a:xfrm>
              <a:off x="555802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63500" y="0"/>
                  </a:moveTo>
                  <a:lnTo>
                    <a:pt x="38779" y="4992"/>
                  </a:lnTo>
                  <a:lnTo>
                    <a:pt x="18595" y="18605"/>
                  </a:lnTo>
                  <a:lnTo>
                    <a:pt x="4989" y="38790"/>
                  </a:lnTo>
                  <a:lnTo>
                    <a:pt x="0" y="63499"/>
                  </a:lnTo>
                  <a:lnTo>
                    <a:pt x="0" y="628522"/>
                  </a:lnTo>
                  <a:lnTo>
                    <a:pt x="4989" y="653232"/>
                  </a:lnTo>
                  <a:lnTo>
                    <a:pt x="18595" y="673417"/>
                  </a:lnTo>
                  <a:lnTo>
                    <a:pt x="38779" y="687030"/>
                  </a:lnTo>
                  <a:lnTo>
                    <a:pt x="63500" y="692022"/>
                  </a:lnTo>
                  <a:lnTo>
                    <a:pt x="1556588" y="692022"/>
                  </a:lnTo>
                  <a:lnTo>
                    <a:pt x="1581297" y="687030"/>
                  </a:lnTo>
                  <a:lnTo>
                    <a:pt x="1601482" y="673417"/>
                  </a:lnTo>
                  <a:lnTo>
                    <a:pt x="1615095" y="653232"/>
                  </a:lnTo>
                  <a:lnTo>
                    <a:pt x="1620088" y="628522"/>
                  </a:lnTo>
                  <a:lnTo>
                    <a:pt x="1620088" y="63499"/>
                  </a:lnTo>
                  <a:lnTo>
                    <a:pt x="1615095" y="38790"/>
                  </a:lnTo>
                  <a:lnTo>
                    <a:pt x="1601482" y="18605"/>
                  </a:lnTo>
                  <a:lnTo>
                    <a:pt x="1581297" y="4992"/>
                  </a:lnTo>
                  <a:lnTo>
                    <a:pt x="1556588" y="0"/>
                  </a:lnTo>
                  <a:lnTo>
                    <a:pt x="63500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6" name="object 286"/>
          <p:cNvSpPr txBox="1"/>
          <p:nvPr/>
        </p:nvSpPr>
        <p:spPr>
          <a:xfrm>
            <a:off x="714248" y="6496583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87" name="object 287"/>
          <p:cNvGrpSpPr/>
          <p:nvPr/>
        </p:nvGrpSpPr>
        <p:grpSpPr>
          <a:xfrm>
            <a:off x="2293492" y="6513448"/>
            <a:ext cx="1645920" cy="717550"/>
            <a:chOff x="2293492" y="6513448"/>
            <a:chExt cx="1645920" cy="717550"/>
          </a:xfrm>
        </p:grpSpPr>
        <p:sp>
          <p:nvSpPr>
            <p:cNvPr id="288" name="object 288"/>
            <p:cNvSpPr/>
            <p:nvPr/>
          </p:nvSpPr>
          <p:spPr>
            <a:xfrm>
              <a:off x="2306192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2" y="0"/>
                  </a:moveTo>
                  <a:lnTo>
                    <a:pt x="115443" y="0"/>
                  </a:ln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2"/>
                  </a:lnTo>
                  <a:lnTo>
                    <a:pt x="1504822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9" name="object 289"/>
            <p:cNvSpPr/>
            <p:nvPr/>
          </p:nvSpPr>
          <p:spPr>
            <a:xfrm>
              <a:off x="2306192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443" y="0"/>
                  </a:moveTo>
                  <a:lnTo>
                    <a:pt x="70508" y="9070"/>
                  </a:lnTo>
                  <a:lnTo>
                    <a:pt x="33813" y="33797"/>
                  </a:lnTo>
                  <a:lnTo>
                    <a:pt x="9072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2" y="621567"/>
                  </a:lnTo>
                  <a:lnTo>
                    <a:pt x="33813" y="658225"/>
                  </a:lnTo>
                  <a:lnTo>
                    <a:pt x="70508" y="682952"/>
                  </a:lnTo>
                  <a:lnTo>
                    <a:pt x="115443" y="692022"/>
                  </a:lnTo>
                  <a:lnTo>
                    <a:pt x="1504822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2" y="0"/>
                  </a:lnTo>
                  <a:lnTo>
                    <a:pt x="115443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0" name="object 290"/>
          <p:cNvSpPr txBox="1"/>
          <p:nvPr/>
        </p:nvSpPr>
        <p:spPr>
          <a:xfrm>
            <a:off x="2464054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91" name="object 291"/>
          <p:cNvGrpSpPr/>
          <p:nvPr/>
        </p:nvGrpSpPr>
        <p:grpSpPr>
          <a:xfrm>
            <a:off x="4043934" y="6513448"/>
            <a:ext cx="1645920" cy="717550"/>
            <a:chOff x="4043934" y="6513448"/>
            <a:chExt cx="1645920" cy="717550"/>
          </a:xfrm>
        </p:grpSpPr>
        <p:sp>
          <p:nvSpPr>
            <p:cNvPr id="292" name="object 292"/>
            <p:cNvSpPr/>
            <p:nvPr/>
          </p:nvSpPr>
          <p:spPr>
            <a:xfrm>
              <a:off x="4056634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3" name="object 293"/>
            <p:cNvSpPr/>
            <p:nvPr/>
          </p:nvSpPr>
          <p:spPr>
            <a:xfrm>
              <a:off x="4056634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4" name="object 294"/>
          <p:cNvSpPr txBox="1"/>
          <p:nvPr/>
        </p:nvSpPr>
        <p:spPr>
          <a:xfrm>
            <a:off x="4215129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95" name="object 295"/>
          <p:cNvGrpSpPr/>
          <p:nvPr/>
        </p:nvGrpSpPr>
        <p:grpSpPr>
          <a:xfrm>
            <a:off x="5794375" y="6513448"/>
            <a:ext cx="1645920" cy="717550"/>
            <a:chOff x="5794375" y="6513448"/>
            <a:chExt cx="1645920" cy="717550"/>
          </a:xfrm>
        </p:grpSpPr>
        <p:sp>
          <p:nvSpPr>
            <p:cNvPr id="296" name="object 296"/>
            <p:cNvSpPr/>
            <p:nvPr/>
          </p:nvSpPr>
          <p:spPr>
            <a:xfrm>
              <a:off x="5807075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823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823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7" name="object 297"/>
            <p:cNvSpPr/>
            <p:nvPr/>
          </p:nvSpPr>
          <p:spPr>
            <a:xfrm>
              <a:off x="5807075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823" y="692022"/>
                  </a:lnTo>
                  <a:lnTo>
                    <a:pt x="1549683" y="682952"/>
                  </a:lnTo>
                  <a:lnTo>
                    <a:pt x="1586341" y="658225"/>
                  </a:lnTo>
                  <a:lnTo>
                    <a:pt x="1611068" y="621567"/>
                  </a:lnTo>
                  <a:lnTo>
                    <a:pt x="1620139" y="576706"/>
                  </a:lnTo>
                  <a:lnTo>
                    <a:pt x="1620139" y="115315"/>
                  </a:lnTo>
                  <a:lnTo>
                    <a:pt x="1611068" y="70455"/>
                  </a:lnTo>
                  <a:lnTo>
                    <a:pt x="1586341" y="33797"/>
                  </a:lnTo>
                  <a:lnTo>
                    <a:pt x="1549683" y="9070"/>
                  </a:lnTo>
                  <a:lnTo>
                    <a:pt x="1504823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8" name="object 298"/>
          <p:cNvSpPr txBox="1"/>
          <p:nvPr/>
        </p:nvSpPr>
        <p:spPr>
          <a:xfrm>
            <a:off x="5966586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299" name="object 299"/>
          <p:cNvGrpSpPr/>
          <p:nvPr/>
        </p:nvGrpSpPr>
        <p:grpSpPr>
          <a:xfrm>
            <a:off x="7544816" y="6513448"/>
            <a:ext cx="1645920" cy="717550"/>
            <a:chOff x="7544816" y="6513448"/>
            <a:chExt cx="1645920" cy="717550"/>
          </a:xfrm>
        </p:grpSpPr>
        <p:sp>
          <p:nvSpPr>
            <p:cNvPr id="300" name="object 300"/>
            <p:cNvSpPr/>
            <p:nvPr/>
          </p:nvSpPr>
          <p:spPr>
            <a:xfrm>
              <a:off x="7557516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6"/>
                  </a:lnTo>
                  <a:lnTo>
                    <a:pt x="1620138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1" name="object 301"/>
            <p:cNvSpPr/>
            <p:nvPr/>
          </p:nvSpPr>
          <p:spPr>
            <a:xfrm>
              <a:off x="7557516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30" y="682952"/>
                  </a:lnTo>
                  <a:lnTo>
                    <a:pt x="1586325" y="658225"/>
                  </a:lnTo>
                  <a:lnTo>
                    <a:pt x="1611066" y="621567"/>
                  </a:lnTo>
                  <a:lnTo>
                    <a:pt x="1620138" y="576706"/>
                  </a:lnTo>
                  <a:lnTo>
                    <a:pt x="1620138" y="115315"/>
                  </a:lnTo>
                  <a:lnTo>
                    <a:pt x="1611066" y="70455"/>
                  </a:lnTo>
                  <a:lnTo>
                    <a:pt x="1586325" y="33797"/>
                  </a:lnTo>
                  <a:lnTo>
                    <a:pt x="154963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2" name="object 302"/>
          <p:cNvSpPr txBox="1"/>
          <p:nvPr/>
        </p:nvSpPr>
        <p:spPr>
          <a:xfrm>
            <a:off x="7716139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303" name="object 303"/>
          <p:cNvGrpSpPr/>
          <p:nvPr/>
        </p:nvGrpSpPr>
        <p:grpSpPr>
          <a:xfrm>
            <a:off x="9295256" y="6513448"/>
            <a:ext cx="1645920" cy="717550"/>
            <a:chOff x="9295256" y="6513448"/>
            <a:chExt cx="1645920" cy="717550"/>
          </a:xfrm>
        </p:grpSpPr>
        <p:sp>
          <p:nvSpPr>
            <p:cNvPr id="304" name="object 304"/>
            <p:cNvSpPr/>
            <p:nvPr/>
          </p:nvSpPr>
          <p:spPr>
            <a:xfrm>
              <a:off x="9307956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5" name="object 305"/>
            <p:cNvSpPr/>
            <p:nvPr/>
          </p:nvSpPr>
          <p:spPr>
            <a:xfrm>
              <a:off x="9307956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6" name="object 306"/>
          <p:cNvSpPr txBox="1"/>
          <p:nvPr/>
        </p:nvSpPr>
        <p:spPr>
          <a:xfrm>
            <a:off x="9467468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307" name="object 307"/>
          <p:cNvGrpSpPr/>
          <p:nvPr/>
        </p:nvGrpSpPr>
        <p:grpSpPr>
          <a:xfrm>
            <a:off x="11045697" y="6513448"/>
            <a:ext cx="1645920" cy="717550"/>
            <a:chOff x="11045697" y="6513448"/>
            <a:chExt cx="1645920" cy="717550"/>
          </a:xfrm>
        </p:grpSpPr>
        <p:sp>
          <p:nvSpPr>
            <p:cNvPr id="308" name="object 308"/>
            <p:cNvSpPr/>
            <p:nvPr/>
          </p:nvSpPr>
          <p:spPr>
            <a:xfrm>
              <a:off x="11058397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504696" y="0"/>
                  </a:moveTo>
                  <a:lnTo>
                    <a:pt x="115316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6"/>
                  </a:lnTo>
                  <a:lnTo>
                    <a:pt x="1620011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9" name="object 309"/>
            <p:cNvSpPr/>
            <p:nvPr/>
          </p:nvSpPr>
          <p:spPr>
            <a:xfrm>
              <a:off x="11058397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20" h="692150">
                  <a:moveTo>
                    <a:pt x="115316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6" y="692022"/>
                  </a:lnTo>
                  <a:lnTo>
                    <a:pt x="1504696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1" y="576706"/>
                  </a:lnTo>
                  <a:lnTo>
                    <a:pt x="1620011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6" y="0"/>
                  </a:lnTo>
                  <a:lnTo>
                    <a:pt x="115316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0" name="object 310"/>
          <p:cNvSpPr txBox="1"/>
          <p:nvPr/>
        </p:nvSpPr>
        <p:spPr>
          <a:xfrm>
            <a:off x="11217402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grpSp>
        <p:nvGrpSpPr>
          <p:cNvPr id="311" name="object 311"/>
          <p:cNvGrpSpPr/>
          <p:nvPr/>
        </p:nvGrpSpPr>
        <p:grpSpPr>
          <a:xfrm>
            <a:off x="12796139" y="6513448"/>
            <a:ext cx="1645920" cy="717550"/>
            <a:chOff x="12796139" y="6513448"/>
            <a:chExt cx="1645920" cy="717550"/>
          </a:xfrm>
        </p:grpSpPr>
        <p:sp>
          <p:nvSpPr>
            <p:cNvPr id="312" name="object 312"/>
            <p:cNvSpPr/>
            <p:nvPr/>
          </p:nvSpPr>
          <p:spPr>
            <a:xfrm>
              <a:off x="12808839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504695" y="0"/>
                  </a:moveTo>
                  <a:lnTo>
                    <a:pt x="115315" y="0"/>
                  </a:ln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close/>
                </a:path>
              </a:pathLst>
            </a:custGeom>
            <a:solidFill>
              <a:srgbClr val="B6ECB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3" name="object 313"/>
            <p:cNvSpPr/>
            <p:nvPr/>
          </p:nvSpPr>
          <p:spPr>
            <a:xfrm>
              <a:off x="12808839" y="6526148"/>
              <a:ext cx="1620520" cy="692150"/>
            </a:xfrm>
            <a:custGeom>
              <a:avLst/>
              <a:gdLst/>
              <a:ahLst/>
              <a:cxnLst/>
              <a:rect l="l" t="t" r="r" b="b"/>
              <a:pathLst>
                <a:path w="1620519" h="692150">
                  <a:moveTo>
                    <a:pt x="115315" y="0"/>
                  </a:moveTo>
                  <a:lnTo>
                    <a:pt x="70455" y="9070"/>
                  </a:lnTo>
                  <a:lnTo>
                    <a:pt x="33797" y="33797"/>
                  </a:lnTo>
                  <a:lnTo>
                    <a:pt x="9070" y="70455"/>
                  </a:lnTo>
                  <a:lnTo>
                    <a:pt x="0" y="115315"/>
                  </a:lnTo>
                  <a:lnTo>
                    <a:pt x="0" y="576706"/>
                  </a:lnTo>
                  <a:lnTo>
                    <a:pt x="9070" y="621567"/>
                  </a:lnTo>
                  <a:lnTo>
                    <a:pt x="33797" y="658225"/>
                  </a:lnTo>
                  <a:lnTo>
                    <a:pt x="70455" y="682952"/>
                  </a:lnTo>
                  <a:lnTo>
                    <a:pt x="115315" y="692022"/>
                  </a:lnTo>
                  <a:lnTo>
                    <a:pt x="1504695" y="692022"/>
                  </a:lnTo>
                  <a:lnTo>
                    <a:pt x="1549610" y="682952"/>
                  </a:lnTo>
                  <a:lnTo>
                    <a:pt x="1586261" y="658225"/>
                  </a:lnTo>
                  <a:lnTo>
                    <a:pt x="1610959" y="621567"/>
                  </a:lnTo>
                  <a:lnTo>
                    <a:pt x="1620012" y="576706"/>
                  </a:lnTo>
                  <a:lnTo>
                    <a:pt x="1620012" y="115315"/>
                  </a:lnTo>
                  <a:lnTo>
                    <a:pt x="1610959" y="70455"/>
                  </a:lnTo>
                  <a:lnTo>
                    <a:pt x="1586261" y="33797"/>
                  </a:lnTo>
                  <a:lnTo>
                    <a:pt x="1549610" y="9070"/>
                  </a:lnTo>
                  <a:lnTo>
                    <a:pt x="1504695" y="0"/>
                  </a:lnTo>
                  <a:lnTo>
                    <a:pt x="115315" y="0"/>
                  </a:lnTo>
                  <a:close/>
                </a:path>
              </a:pathLst>
            </a:custGeom>
            <a:ln w="25400">
              <a:solidFill>
                <a:srgbClr val="00AF5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4" name="object 314"/>
          <p:cNvSpPr txBox="1"/>
          <p:nvPr/>
        </p:nvSpPr>
        <p:spPr>
          <a:xfrm>
            <a:off x="12968478" y="6510299"/>
            <a:ext cx="1299845" cy="488950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25" dirty="0">
                <a:latin typeface="Calibri"/>
                <a:cs typeface="Calibri"/>
              </a:rPr>
              <a:t> </a:t>
            </a:r>
            <a:r>
              <a:rPr sz="1000" b="1" dirty="0">
                <a:latin typeface="Calibri"/>
                <a:cs typeface="Calibri"/>
              </a:rPr>
              <a:t>Texto</a:t>
            </a:r>
            <a:r>
              <a:rPr sz="1000" b="1" spc="-30" dirty="0">
                <a:latin typeface="Calibri"/>
                <a:cs typeface="Calibri"/>
              </a:rPr>
              <a:t> </a:t>
            </a:r>
            <a:r>
              <a:rPr sz="1000" b="1" spc="-20" dirty="0">
                <a:latin typeface="Calibri"/>
                <a:cs typeface="Calibri"/>
              </a:rPr>
              <a:t>Texto</a:t>
            </a:r>
            <a:endParaRPr sz="1000">
              <a:latin typeface="Calibri"/>
              <a:cs typeface="Calibri"/>
            </a:endParaRPr>
          </a:p>
          <a:p>
            <a:pPr marL="2540" algn="ctr">
              <a:lnSpc>
                <a:spcPct val="100000"/>
              </a:lnSpc>
              <a:spcBef>
                <a:spcPts val="620"/>
              </a:spcBef>
            </a:pP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Aqui</a:t>
            </a:r>
            <a:r>
              <a:rPr sz="1000" spc="-25" dirty="0">
                <a:latin typeface="Calibri"/>
                <a:cs typeface="Calibri"/>
              </a:rPr>
              <a:t> </a:t>
            </a:r>
            <a:r>
              <a:rPr sz="1000" spc="-20" dirty="0">
                <a:latin typeface="Calibri"/>
                <a:cs typeface="Calibri"/>
              </a:rPr>
              <a:t>Aqui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15" name="object 315"/>
          <p:cNvSpPr txBox="1"/>
          <p:nvPr/>
        </p:nvSpPr>
        <p:spPr>
          <a:xfrm>
            <a:off x="595376" y="9067038"/>
            <a:ext cx="2268220" cy="3473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85"/>
              </a:lnSpc>
            </a:pPr>
            <a:r>
              <a:rPr sz="1200" b="1" dirty="0">
                <a:latin typeface="Calibri"/>
                <a:cs typeface="Calibri"/>
              </a:rPr>
              <a:t>INFORMAÇÕES:</a:t>
            </a:r>
            <a:r>
              <a:rPr sz="1200" b="1" spc="20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AQUI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NESTA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spc="-20" dirty="0">
                <a:latin typeface="Calibri"/>
                <a:cs typeface="Calibri"/>
              </a:rPr>
              <a:t>ÁREA</a:t>
            </a:r>
            <a:endParaRPr sz="1200">
              <a:latin typeface="Calibri"/>
              <a:cs typeface="Calibri"/>
            </a:endParaRPr>
          </a:p>
          <a:p>
            <a:pPr marL="12700">
              <a:lnSpc>
                <a:spcPts val="1385"/>
              </a:lnSpc>
            </a:pPr>
            <a:r>
              <a:rPr sz="1200" b="1" dirty="0">
                <a:latin typeface="Calibri"/>
                <a:cs typeface="Calibri"/>
              </a:rPr>
              <a:t>DADOS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: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ESCREVER</a:t>
            </a:r>
            <a:r>
              <a:rPr sz="1200" b="1" spc="2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AQUI</a:t>
            </a:r>
            <a:r>
              <a:rPr sz="1200" b="1" spc="-20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TAMBEM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6" name="object 316"/>
          <p:cNvSpPr txBox="1">
            <a:spLocks noGrp="1"/>
          </p:cNvSpPr>
          <p:nvPr>
            <p:ph type="dt" sz="half" idx="6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85"/>
              </a:lnSpc>
            </a:pPr>
            <a:r>
              <a:rPr dirty="0"/>
              <a:t>INFORMAÇÕES:</a:t>
            </a:r>
            <a:r>
              <a:rPr spc="200" dirty="0"/>
              <a:t> </a:t>
            </a:r>
            <a:r>
              <a:rPr dirty="0"/>
              <a:t>AQUI</a:t>
            </a:r>
            <a:r>
              <a:rPr spc="-35" dirty="0"/>
              <a:t> </a:t>
            </a:r>
            <a:r>
              <a:rPr dirty="0"/>
              <a:t>NESTA</a:t>
            </a:r>
            <a:r>
              <a:rPr spc="-35" dirty="0"/>
              <a:t> </a:t>
            </a:r>
            <a:r>
              <a:rPr spc="-20" dirty="0"/>
              <a:t>ÁREA</a:t>
            </a:r>
          </a:p>
          <a:p>
            <a:pPr marL="12700">
              <a:lnSpc>
                <a:spcPts val="1385"/>
              </a:lnSpc>
            </a:pPr>
            <a:r>
              <a:rPr dirty="0"/>
              <a:t>DADOS</a:t>
            </a:r>
            <a:r>
              <a:rPr spc="-20" dirty="0"/>
              <a:t> </a:t>
            </a:r>
            <a:r>
              <a:rPr dirty="0"/>
              <a:t>:</a:t>
            </a:r>
            <a:r>
              <a:rPr spc="-25" dirty="0"/>
              <a:t> </a:t>
            </a:r>
            <a:r>
              <a:rPr dirty="0"/>
              <a:t>ESCREVER</a:t>
            </a:r>
            <a:r>
              <a:rPr spc="235" dirty="0"/>
              <a:t> </a:t>
            </a:r>
            <a:r>
              <a:rPr dirty="0"/>
              <a:t>AQUI</a:t>
            </a:r>
            <a:r>
              <a:rPr spc="-20" dirty="0"/>
              <a:t> </a:t>
            </a:r>
            <a:r>
              <a:rPr spc="-10" dirty="0"/>
              <a:t>TAMBEM</a:t>
            </a:r>
          </a:p>
        </p:txBody>
      </p:sp>
      <p:sp>
        <p:nvSpPr>
          <p:cNvPr id="317" name="object 317"/>
          <p:cNvSpPr txBox="1"/>
          <p:nvPr/>
        </p:nvSpPr>
        <p:spPr>
          <a:xfrm>
            <a:off x="12703302" y="9161144"/>
            <a:ext cx="1314450" cy="3778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spc="-10" dirty="0">
                <a:latin typeface="Calibri"/>
                <a:cs typeface="Calibri"/>
              </a:rPr>
              <a:t>SIGNIFICADO </a:t>
            </a:r>
            <a:r>
              <a:rPr sz="1000" dirty="0">
                <a:latin typeface="Calibri"/>
                <a:cs typeface="Calibri"/>
              </a:rPr>
              <a:t>DESTA</a:t>
            </a:r>
            <a:r>
              <a:rPr sz="1000" spc="-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COR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75"/>
              </a:spcBef>
            </a:pPr>
            <a:r>
              <a:rPr sz="1000" spc="-10" dirty="0">
                <a:latin typeface="Calibri"/>
                <a:cs typeface="Calibri"/>
              </a:rPr>
              <a:t>SIGNIFICADO </a:t>
            </a:r>
            <a:r>
              <a:rPr sz="1000" dirty="0">
                <a:latin typeface="Calibri"/>
                <a:cs typeface="Calibri"/>
              </a:rPr>
              <a:t>DESTA</a:t>
            </a:r>
            <a:r>
              <a:rPr sz="1000" spc="-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COR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18" name="object 318"/>
          <p:cNvSpPr txBox="1"/>
          <p:nvPr/>
        </p:nvSpPr>
        <p:spPr>
          <a:xfrm>
            <a:off x="595376" y="9405315"/>
            <a:ext cx="1430020" cy="5162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185"/>
              </a:lnSpc>
            </a:pPr>
            <a:r>
              <a:rPr sz="1200" b="1" dirty="0">
                <a:latin typeface="Calibri"/>
                <a:cs typeface="Calibri"/>
              </a:rPr>
              <a:t>MAIS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: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INFORMAÇÕES</a:t>
            </a:r>
            <a:endParaRPr sz="1200">
              <a:latin typeface="Calibri"/>
              <a:cs typeface="Calibri"/>
            </a:endParaRPr>
          </a:p>
          <a:p>
            <a:pPr marL="12700" marR="237490">
              <a:lnSpc>
                <a:spcPts val="1330"/>
              </a:lnSpc>
              <a:spcBef>
                <a:spcPts val="80"/>
              </a:spcBef>
            </a:pPr>
            <a:r>
              <a:rPr sz="1200" b="1" dirty="0">
                <a:latin typeface="Calibri"/>
                <a:cs typeface="Calibri"/>
              </a:rPr>
              <a:t>DADOS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AQUI:</a:t>
            </a:r>
            <a:r>
              <a:rPr sz="1200" b="1" spc="229" dirty="0">
                <a:latin typeface="Calibri"/>
                <a:cs typeface="Calibri"/>
              </a:rPr>
              <a:t> </a:t>
            </a:r>
            <a:r>
              <a:rPr sz="1200" b="1" spc="-25" dirty="0">
                <a:latin typeface="Calibri"/>
                <a:cs typeface="Calibri"/>
              </a:rPr>
              <a:t>ETC </a:t>
            </a:r>
            <a:r>
              <a:rPr sz="1200" b="1" dirty="0">
                <a:latin typeface="Calibri"/>
                <a:cs typeface="Calibri"/>
              </a:rPr>
              <a:t>DADOS:</a:t>
            </a:r>
            <a:r>
              <a:rPr sz="1200" b="1" spc="240" dirty="0">
                <a:latin typeface="Calibri"/>
                <a:cs typeface="Calibri"/>
              </a:rPr>
              <a:t> </a:t>
            </a:r>
            <a:r>
              <a:rPr sz="1200" b="1" spc="-25" dirty="0">
                <a:latin typeface="Calibri"/>
                <a:cs typeface="Calibri"/>
              </a:rPr>
              <a:t>ETC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19" name="object 319"/>
          <p:cNvSpPr txBox="1"/>
          <p:nvPr/>
        </p:nvSpPr>
        <p:spPr>
          <a:xfrm>
            <a:off x="2069282" y="9405315"/>
            <a:ext cx="128206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b="1" dirty="0">
                <a:latin typeface="Calibri"/>
                <a:cs typeface="Calibri"/>
              </a:rPr>
              <a:t>E</a:t>
            </a:r>
            <a:r>
              <a:rPr sz="1200" b="1" spc="-4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QUALQUER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spc="-20" dirty="0">
                <a:latin typeface="Calibri"/>
                <a:cs typeface="Calibri"/>
              </a:rPr>
              <a:t>COISA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20" name="object 320"/>
          <p:cNvSpPr txBox="1"/>
          <p:nvPr/>
        </p:nvSpPr>
        <p:spPr>
          <a:xfrm>
            <a:off x="7597267" y="9405315"/>
            <a:ext cx="1430020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b="1" dirty="0">
                <a:latin typeface="Calibri"/>
                <a:cs typeface="Calibri"/>
              </a:rPr>
              <a:t>MAIS</a:t>
            </a:r>
            <a:r>
              <a:rPr sz="1200" b="1" spc="-10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:</a:t>
            </a:r>
            <a:r>
              <a:rPr sz="1200" b="1" spc="-1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INFORMAÇÕES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321" name="object 321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dirty="0"/>
              <a:t>E</a:t>
            </a:r>
            <a:r>
              <a:rPr spc="-45" dirty="0"/>
              <a:t> </a:t>
            </a:r>
            <a:r>
              <a:rPr dirty="0"/>
              <a:t>QUALQUER</a:t>
            </a:r>
            <a:r>
              <a:rPr spc="-35" dirty="0"/>
              <a:t> </a:t>
            </a:r>
            <a:r>
              <a:rPr spc="-20" dirty="0"/>
              <a:t>COISA</a:t>
            </a:r>
          </a:p>
        </p:txBody>
      </p:sp>
      <p:sp>
        <p:nvSpPr>
          <p:cNvPr id="322" name="object 322"/>
          <p:cNvSpPr txBox="1"/>
          <p:nvPr/>
        </p:nvSpPr>
        <p:spPr>
          <a:xfrm>
            <a:off x="12703302" y="9633533"/>
            <a:ext cx="1314450" cy="3854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045"/>
              </a:lnSpc>
            </a:pPr>
            <a:r>
              <a:rPr sz="1000" spc="-10" dirty="0">
                <a:latin typeface="Calibri"/>
                <a:cs typeface="Calibri"/>
              </a:rPr>
              <a:t>SIGNIFICADO </a:t>
            </a:r>
            <a:r>
              <a:rPr sz="1000" dirty="0">
                <a:latin typeface="Calibri"/>
                <a:cs typeface="Calibri"/>
              </a:rPr>
              <a:t>DESTA</a:t>
            </a:r>
            <a:r>
              <a:rPr sz="1000" spc="-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COR</a:t>
            </a: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35"/>
              </a:spcBef>
            </a:pPr>
            <a:r>
              <a:rPr sz="1000" spc="-10" dirty="0">
                <a:latin typeface="Calibri"/>
                <a:cs typeface="Calibri"/>
              </a:rPr>
              <a:t>SIGNIFICADO</a:t>
            </a:r>
            <a:r>
              <a:rPr sz="1000" spc="5" dirty="0">
                <a:latin typeface="Calibri"/>
                <a:cs typeface="Calibri"/>
              </a:rPr>
              <a:t> </a:t>
            </a:r>
            <a:r>
              <a:rPr sz="1000" dirty="0">
                <a:latin typeface="Calibri"/>
                <a:cs typeface="Calibri"/>
              </a:rPr>
              <a:t>DESTA</a:t>
            </a:r>
            <a:r>
              <a:rPr sz="1000" spc="15" dirty="0">
                <a:latin typeface="Calibri"/>
                <a:cs typeface="Calibri"/>
              </a:rPr>
              <a:t> </a:t>
            </a:r>
            <a:r>
              <a:rPr sz="1000" spc="-25" dirty="0">
                <a:latin typeface="Calibri"/>
                <a:cs typeface="Calibri"/>
              </a:rPr>
              <a:t>COR</a:t>
            </a:r>
            <a:endParaRPr sz="1000">
              <a:latin typeface="Calibri"/>
              <a:cs typeface="Calibri"/>
            </a:endParaRPr>
          </a:p>
        </p:txBody>
      </p:sp>
      <p:sp>
        <p:nvSpPr>
          <p:cNvPr id="323" name="object 323"/>
          <p:cNvSpPr txBox="1"/>
          <p:nvPr/>
        </p:nvSpPr>
        <p:spPr>
          <a:xfrm>
            <a:off x="595376" y="9912578"/>
            <a:ext cx="1704975" cy="1784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240"/>
              </a:lnSpc>
            </a:pPr>
            <a:r>
              <a:rPr sz="1200" b="1" dirty="0">
                <a:latin typeface="Calibri"/>
                <a:cs typeface="Calibri"/>
              </a:rPr>
              <a:t>AQUI</a:t>
            </a:r>
            <a:r>
              <a:rPr sz="1200" b="1" spc="-35" dirty="0">
                <a:latin typeface="Calibri"/>
                <a:cs typeface="Calibri"/>
              </a:rPr>
              <a:t> </a:t>
            </a:r>
            <a:r>
              <a:rPr sz="1200" b="1" dirty="0">
                <a:latin typeface="Calibri"/>
                <a:cs typeface="Calibri"/>
              </a:rPr>
              <a:t>TAMBEM:</a:t>
            </a:r>
            <a:r>
              <a:rPr sz="1200" b="1" spc="-25" dirty="0">
                <a:latin typeface="Calibri"/>
                <a:cs typeface="Calibri"/>
              </a:rPr>
              <a:t> </a:t>
            </a:r>
            <a:r>
              <a:rPr sz="1200" b="1" spc="-10" dirty="0">
                <a:latin typeface="Calibri"/>
                <a:cs typeface="Calibri"/>
              </a:rPr>
              <a:t>ESCREVER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1176</Words>
  <Application>Microsoft Office PowerPoint</Application>
  <PresentationFormat>Personalizar</PresentationFormat>
  <Paragraphs>276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4" baseType="lpstr">
      <vt:lpstr>Calibri</vt:lpstr>
      <vt:lpstr>Office Theme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</dc:creator>
  <cp:lastModifiedBy>A</cp:lastModifiedBy>
  <cp:revision>1</cp:revision>
  <dcterms:created xsi:type="dcterms:W3CDTF">2026-03-09T18:33:35Z</dcterms:created>
  <dcterms:modified xsi:type="dcterms:W3CDTF">2026-03-09T18:34:43Z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2026-03-09T00:00:00Z</vt:filetime>
  </property>
  <property fmtid="{D5CDD505-2E9C-101B-9397-08002B2CF9AE}" pid="3" name="Creator">
    <vt:lpwstr>Microsoft® Publisher LTSC</vt:lpwstr>
  </property>
  <property fmtid="{D5CDD505-2E9C-101B-9397-08002B2CF9AE}" pid="4" name="LastSaved">
    <vt:filetime>2026-03-09T00:00:00Z</vt:filetime>
  </property>
  <property fmtid="{D5CDD505-2E9C-101B-9397-08002B2CF9AE}" pid="5" name="Producer">
    <vt:lpwstr>Microsoft® Publisher LTSC</vt:lpwstr>
  </property>
</Properties>
</file>